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289" r:id="rId4"/>
    <p:sldMasterId id="2147483648" r:id="rId5"/>
  </p:sldMasterIdLst>
  <p:notesMasterIdLst>
    <p:notesMasterId r:id="rId20"/>
  </p:notesMasterIdLst>
  <p:handoutMasterIdLst>
    <p:handoutMasterId r:id="rId21"/>
  </p:handoutMasterIdLst>
  <p:sldIdLst>
    <p:sldId id="310" r:id="rId6"/>
    <p:sldId id="324" r:id="rId7"/>
    <p:sldId id="322" r:id="rId8"/>
    <p:sldId id="321" r:id="rId9"/>
    <p:sldId id="336" r:id="rId10"/>
    <p:sldId id="314" r:id="rId11"/>
    <p:sldId id="333" r:id="rId12"/>
    <p:sldId id="338" r:id="rId13"/>
    <p:sldId id="339" r:id="rId14"/>
    <p:sldId id="340" r:id="rId15"/>
    <p:sldId id="341" r:id="rId16"/>
    <p:sldId id="325" r:id="rId17"/>
    <p:sldId id="334" r:id="rId18"/>
    <p:sldId id="32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gakata" initials="r" lastIdx="1" clrIdx="0">
    <p:extLst>
      <p:ext uri="{19B8F6BF-5375-455C-9EA6-DF929625EA0E}">
        <p15:presenceInfo xmlns:p15="http://schemas.microsoft.com/office/powerpoint/2012/main" userId="ragakata" providerId="None"/>
      </p:ext>
    </p:extLst>
  </p:cmAuthor>
  <p:cmAuthor id="2" name="Sania D'Silva" initials="SD" lastIdx="1" clrIdx="1">
    <p:extLst>
      <p:ext uri="{19B8F6BF-5375-455C-9EA6-DF929625EA0E}">
        <p15:presenceInfo xmlns:p15="http://schemas.microsoft.com/office/powerpoint/2012/main" userId="S::SaniaD@immigrantservicescalgary.ca::ffd65ab2-7210-4c79-a3bf-8f680e012dde" providerId="AD"/>
      </p:ext>
    </p:extLst>
  </p:cmAuthor>
  <p:cmAuthor id="3" name="Nicole Haddad" initials="NH" lastIdx="3" clrIdx="2">
    <p:extLst>
      <p:ext uri="{19B8F6BF-5375-455C-9EA6-DF929625EA0E}">
        <p15:presenceInfo xmlns:p15="http://schemas.microsoft.com/office/powerpoint/2012/main" userId="S::nicoleh@immigrantservicescalgary.ca::589adeba-e85d-4754-9736-bf7380eab58c" providerId="AD"/>
      </p:ext>
    </p:extLst>
  </p:cmAuthor>
  <p:cmAuthor id="4" name="Sarah Sultan" initials="SS" lastIdx="4" clrIdx="3">
    <p:extLst>
      <p:ext uri="{19B8F6BF-5375-455C-9EA6-DF929625EA0E}">
        <p15:presenceInfo xmlns:p15="http://schemas.microsoft.com/office/powerpoint/2012/main" userId="S::SarahS@immigrantservicescalgary.ca::5b5ae405-78d1-4db0-a703-4048baeab4e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C3933"/>
    <a:srgbClr val="EBEBEB"/>
    <a:srgbClr val="4F4F4F"/>
    <a:srgbClr val="1D9C9E"/>
    <a:srgbClr val="E6E6E6"/>
    <a:srgbClr val="8B0C16"/>
    <a:srgbClr val="F0F4FA"/>
    <a:srgbClr val="7F7F7F"/>
    <a:srgbClr val="DA3F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696" autoAdjust="0"/>
  </p:normalViewPr>
  <p:slideViewPr>
    <p:cSldViewPr snapToGrid="0">
      <p:cViewPr varScale="1">
        <p:scale>
          <a:sx n="121" d="100"/>
          <a:sy n="121" d="100"/>
        </p:scale>
        <p:origin x="1780" y="7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C58E0C-8ADD-441D-84F5-69E8635E56AF}" type="doc">
      <dgm:prSet loTypeId="urn:microsoft.com/office/officeart/2005/8/layout/cycle4" loCatId="relationship" qsTypeId="urn:microsoft.com/office/officeart/2005/8/quickstyle/3d1" qsCatId="3D" csTypeId="urn:microsoft.com/office/officeart/2005/8/colors/colorful5" csCatId="colorful" phldr="1"/>
      <dgm:spPr/>
      <dgm:t>
        <a:bodyPr/>
        <a:lstStyle/>
        <a:p>
          <a:endParaRPr lang="en-NG"/>
        </a:p>
      </dgm:t>
    </dgm:pt>
    <dgm:pt modelId="{74A5E351-46D2-4983-8461-1604CBDC166A}">
      <dgm:prSet phldrT="[Text]" custT="1"/>
      <dgm:spPr/>
      <dgm:t>
        <a:bodyPr/>
        <a:lstStyle/>
        <a:p>
          <a:r>
            <a:rPr lang="en-US" sz="1800"/>
            <a:t>Focus Group</a:t>
          </a:r>
          <a:endParaRPr lang="en-NG" sz="1800" dirty="0"/>
        </a:p>
      </dgm:t>
    </dgm:pt>
    <dgm:pt modelId="{5AA77AE3-6B94-4CE7-B627-4A77EE14DDA5}" type="parTrans" cxnId="{F9971ABD-C787-4ED7-BF51-4F88BF5069BD}">
      <dgm:prSet/>
      <dgm:spPr/>
      <dgm:t>
        <a:bodyPr/>
        <a:lstStyle/>
        <a:p>
          <a:endParaRPr lang="en-NG" sz="3200"/>
        </a:p>
      </dgm:t>
    </dgm:pt>
    <dgm:pt modelId="{38D73532-9C5A-4AE0-AE6C-618C23A21F2C}" type="sibTrans" cxnId="{F9971ABD-C787-4ED7-BF51-4F88BF5069BD}">
      <dgm:prSet/>
      <dgm:spPr/>
      <dgm:t>
        <a:bodyPr/>
        <a:lstStyle/>
        <a:p>
          <a:endParaRPr lang="en-NG" sz="3200"/>
        </a:p>
      </dgm:t>
    </dgm:pt>
    <dgm:pt modelId="{995DDD8D-61AB-45A0-9C47-7EB65815D73F}">
      <dgm:prSet phldrT="[Text]" custT="1"/>
      <dgm:spPr/>
      <dgm:t>
        <a:bodyPr/>
        <a:lstStyle/>
        <a:p>
          <a:pPr>
            <a:buClr>
              <a:srgbClr val="DC3933"/>
            </a:buClr>
            <a:buFont typeface="Wingdings" panose="05000000000000000000" pitchFamily="2" charset="2"/>
            <a:buChar char="Ø"/>
          </a:pPr>
          <a:r>
            <a:rPr lang="en-US" sz="1600" dirty="0">
              <a:ea typeface="Open Sans"/>
              <a:cs typeface="Open Sans"/>
            </a:rPr>
            <a:t>Dynamic Collaborative </a:t>
          </a:r>
          <a:r>
            <a:rPr lang="en-US" sz="1400" dirty="0">
              <a:ea typeface="Open Sans"/>
              <a:cs typeface="Open Sans"/>
            </a:rPr>
            <a:t>(A policy roundtable representing practitioners, funders, policy makers, practitioners, academics)</a:t>
          </a:r>
          <a:endParaRPr lang="en-NG" sz="1400" dirty="0"/>
        </a:p>
      </dgm:t>
    </dgm:pt>
    <dgm:pt modelId="{7970AEBA-896C-4B6E-9245-8DFABED9450E}" type="parTrans" cxnId="{5FC246C2-0779-4D01-BE6E-AF9D28626245}">
      <dgm:prSet/>
      <dgm:spPr/>
      <dgm:t>
        <a:bodyPr/>
        <a:lstStyle/>
        <a:p>
          <a:endParaRPr lang="en-NG" sz="3200"/>
        </a:p>
      </dgm:t>
    </dgm:pt>
    <dgm:pt modelId="{C7415133-33E3-4951-BF13-D3F8FE51E63A}" type="sibTrans" cxnId="{5FC246C2-0779-4D01-BE6E-AF9D28626245}">
      <dgm:prSet/>
      <dgm:spPr/>
      <dgm:t>
        <a:bodyPr/>
        <a:lstStyle/>
        <a:p>
          <a:endParaRPr lang="en-NG" sz="3200"/>
        </a:p>
      </dgm:t>
    </dgm:pt>
    <dgm:pt modelId="{78525D3E-036D-4F7C-8ED6-CC71D266C20D}">
      <dgm:prSet phldrT="[Text]" custT="1"/>
      <dgm:spPr/>
      <dgm:t>
        <a:bodyPr/>
        <a:lstStyle/>
        <a:p>
          <a:r>
            <a:rPr lang="en-US" sz="1800" dirty="0"/>
            <a:t>Schedule</a:t>
          </a:r>
          <a:endParaRPr lang="en-NG" sz="1800" dirty="0"/>
        </a:p>
      </dgm:t>
    </dgm:pt>
    <dgm:pt modelId="{933BB706-7D0F-4163-8E8D-E4400CEFBF52}" type="parTrans" cxnId="{5208182D-BCC9-48C2-81C7-8F48A37090B3}">
      <dgm:prSet/>
      <dgm:spPr/>
      <dgm:t>
        <a:bodyPr/>
        <a:lstStyle/>
        <a:p>
          <a:endParaRPr lang="en-NG" sz="3200"/>
        </a:p>
      </dgm:t>
    </dgm:pt>
    <dgm:pt modelId="{3C1DC08D-1387-4B4C-94D6-7F5C75812C24}" type="sibTrans" cxnId="{5208182D-BCC9-48C2-81C7-8F48A37090B3}">
      <dgm:prSet/>
      <dgm:spPr/>
      <dgm:t>
        <a:bodyPr/>
        <a:lstStyle/>
        <a:p>
          <a:endParaRPr lang="en-NG" sz="3200"/>
        </a:p>
      </dgm:t>
    </dgm:pt>
    <dgm:pt modelId="{A2A27651-3785-4E1F-B958-ADC1EF7051E3}">
      <dgm:prSet phldrT="[Text]" custT="1"/>
      <dgm:spPr/>
      <dgm:t>
        <a:bodyPr/>
        <a:lstStyle/>
        <a:p>
          <a:pPr>
            <a:buClr>
              <a:srgbClr val="DC3933"/>
            </a:buClr>
            <a:buFont typeface="Wingdings" panose="05000000000000000000" pitchFamily="2" charset="2"/>
            <a:buChar char="Ø"/>
          </a:pPr>
          <a:r>
            <a:rPr lang="en-US" sz="1600" dirty="0">
              <a:ea typeface="Open Sans"/>
              <a:cs typeface="Open Sans"/>
            </a:rPr>
            <a:t>When: April 2023</a:t>
          </a:r>
          <a:endParaRPr lang="en-NG" sz="1600" dirty="0"/>
        </a:p>
      </dgm:t>
    </dgm:pt>
    <dgm:pt modelId="{9B7C5BE6-C156-4AF4-8EF0-419A2A30F330}" type="parTrans" cxnId="{F82A2DE7-6634-438B-BE7A-7C3869122544}">
      <dgm:prSet/>
      <dgm:spPr/>
      <dgm:t>
        <a:bodyPr/>
        <a:lstStyle/>
        <a:p>
          <a:endParaRPr lang="en-NG" sz="3200"/>
        </a:p>
      </dgm:t>
    </dgm:pt>
    <dgm:pt modelId="{329719D6-924D-48B0-AE20-5F7AA9936FF7}" type="sibTrans" cxnId="{F82A2DE7-6634-438B-BE7A-7C3869122544}">
      <dgm:prSet/>
      <dgm:spPr/>
      <dgm:t>
        <a:bodyPr/>
        <a:lstStyle/>
        <a:p>
          <a:endParaRPr lang="en-NG" sz="3200"/>
        </a:p>
      </dgm:t>
    </dgm:pt>
    <dgm:pt modelId="{E3BD2D26-4067-4A87-ADDE-2EC20729332C}">
      <dgm:prSet phldrT="[Text]" custT="1"/>
      <dgm:spPr/>
      <dgm:t>
        <a:bodyPr/>
        <a:lstStyle/>
        <a:p>
          <a:r>
            <a:rPr lang="en-US" sz="1750"/>
            <a:t>Participants</a:t>
          </a:r>
          <a:endParaRPr lang="en-NG" sz="1750" dirty="0"/>
        </a:p>
      </dgm:t>
    </dgm:pt>
    <dgm:pt modelId="{D0BA46BA-5CD2-45BC-948D-FEBD21650F0D}" type="parTrans" cxnId="{0867ABD3-5861-4D77-ADBA-B0EA096DFF2C}">
      <dgm:prSet/>
      <dgm:spPr/>
      <dgm:t>
        <a:bodyPr/>
        <a:lstStyle/>
        <a:p>
          <a:endParaRPr lang="en-NG" sz="3200"/>
        </a:p>
      </dgm:t>
    </dgm:pt>
    <dgm:pt modelId="{6DFEF270-BCB4-454F-BC22-69C6F6AADE95}" type="sibTrans" cxnId="{0867ABD3-5861-4D77-ADBA-B0EA096DFF2C}">
      <dgm:prSet/>
      <dgm:spPr/>
      <dgm:t>
        <a:bodyPr/>
        <a:lstStyle/>
        <a:p>
          <a:endParaRPr lang="en-NG" sz="3200"/>
        </a:p>
      </dgm:t>
    </dgm:pt>
    <dgm:pt modelId="{A4968970-67D2-40B1-B803-D4D210B0AFDE}">
      <dgm:prSet phldrT="[Text]" custT="1"/>
      <dgm:spPr/>
      <dgm:t>
        <a:bodyPr/>
        <a:lstStyle/>
        <a:p>
          <a:pPr>
            <a:buClr>
              <a:srgbClr val="FF0000"/>
            </a:buClr>
            <a:buFont typeface="Wingdings" panose="05000000000000000000" pitchFamily="2" charset="2"/>
            <a:buChar char="Ø"/>
          </a:pPr>
          <a:r>
            <a:rPr lang="en-US" sz="1600" dirty="0"/>
            <a:t>10 Participants</a:t>
          </a:r>
          <a:endParaRPr lang="en-NG" sz="1600" dirty="0"/>
        </a:p>
      </dgm:t>
    </dgm:pt>
    <dgm:pt modelId="{6AC457E5-AB98-4774-9815-120C22664792}" type="parTrans" cxnId="{4F56071C-1BEC-49B0-8ADD-529E2EEE17F4}">
      <dgm:prSet/>
      <dgm:spPr/>
      <dgm:t>
        <a:bodyPr/>
        <a:lstStyle/>
        <a:p>
          <a:endParaRPr lang="en-NG" sz="3200"/>
        </a:p>
      </dgm:t>
    </dgm:pt>
    <dgm:pt modelId="{05A76079-33E1-4600-8252-F53A5E0ED72F}" type="sibTrans" cxnId="{4F56071C-1BEC-49B0-8ADD-529E2EEE17F4}">
      <dgm:prSet/>
      <dgm:spPr/>
      <dgm:t>
        <a:bodyPr/>
        <a:lstStyle/>
        <a:p>
          <a:endParaRPr lang="en-NG" sz="3200"/>
        </a:p>
      </dgm:t>
    </dgm:pt>
    <dgm:pt modelId="{B3A704C2-6F32-41E1-9B1B-68408FE7FF92}">
      <dgm:prSet phldrT="[Text]" custT="1"/>
      <dgm:spPr/>
      <dgm:t>
        <a:bodyPr/>
        <a:lstStyle/>
        <a:p>
          <a:r>
            <a:rPr lang="en-US" sz="1800"/>
            <a:t>Delivery</a:t>
          </a:r>
          <a:endParaRPr lang="en-NG" sz="1800" dirty="0"/>
        </a:p>
      </dgm:t>
    </dgm:pt>
    <dgm:pt modelId="{E8CCA7BD-C37B-4CC9-B758-538C697D1557}" type="parTrans" cxnId="{EE4B1EFB-761A-4E40-AC4B-40C72B7BBC37}">
      <dgm:prSet/>
      <dgm:spPr/>
      <dgm:t>
        <a:bodyPr/>
        <a:lstStyle/>
        <a:p>
          <a:endParaRPr lang="en-NG" sz="3200"/>
        </a:p>
      </dgm:t>
    </dgm:pt>
    <dgm:pt modelId="{833ACF66-E7D2-4072-A81F-E4384AFF569F}" type="sibTrans" cxnId="{EE4B1EFB-761A-4E40-AC4B-40C72B7BBC37}">
      <dgm:prSet/>
      <dgm:spPr/>
      <dgm:t>
        <a:bodyPr/>
        <a:lstStyle/>
        <a:p>
          <a:endParaRPr lang="en-NG" sz="3200"/>
        </a:p>
      </dgm:t>
    </dgm:pt>
    <dgm:pt modelId="{FA634308-F641-49BC-8123-0033EB46F7F9}">
      <dgm:prSet phldrT="[Text]" custT="1"/>
      <dgm:spPr/>
      <dgm:t>
        <a:bodyPr lIns="36000" tIns="0" bIns="108000"/>
        <a:lstStyle/>
        <a:p>
          <a:pPr>
            <a:spcAft>
              <a:spcPts val="288"/>
            </a:spcAft>
            <a:buClr>
              <a:srgbClr val="FF0000"/>
            </a:buClr>
            <a:buFont typeface="Wingdings" panose="05000000000000000000" pitchFamily="2" charset="2"/>
            <a:buChar char="Ø"/>
          </a:pPr>
          <a:r>
            <a:rPr lang="en-US" sz="1600" dirty="0">
              <a:ea typeface="Open Sans"/>
              <a:cs typeface="Open Sans"/>
            </a:rPr>
            <a:t>Guided discussions</a:t>
          </a:r>
          <a:endParaRPr lang="en-NG" sz="1600" dirty="0"/>
        </a:p>
      </dgm:t>
    </dgm:pt>
    <dgm:pt modelId="{870A2F4E-7DCF-45D5-8809-78A35B495647}" type="parTrans" cxnId="{193683EC-372C-44F0-851E-C9D92266D925}">
      <dgm:prSet/>
      <dgm:spPr/>
      <dgm:t>
        <a:bodyPr/>
        <a:lstStyle/>
        <a:p>
          <a:endParaRPr lang="en-NG" sz="3200"/>
        </a:p>
      </dgm:t>
    </dgm:pt>
    <dgm:pt modelId="{0B0FA9DD-35D9-4D3B-A05A-652E90212369}" type="sibTrans" cxnId="{193683EC-372C-44F0-851E-C9D92266D925}">
      <dgm:prSet/>
      <dgm:spPr/>
      <dgm:t>
        <a:bodyPr/>
        <a:lstStyle/>
        <a:p>
          <a:endParaRPr lang="en-NG" sz="3200"/>
        </a:p>
      </dgm:t>
    </dgm:pt>
    <dgm:pt modelId="{B816989D-4FD0-418C-BD89-B3DBEA8B0522}">
      <dgm:prSet phldrT="[Text]" custT="1"/>
      <dgm:spPr/>
      <dgm:t>
        <a:bodyPr/>
        <a:lstStyle/>
        <a:p>
          <a:pPr>
            <a:buClr>
              <a:srgbClr val="DC3933"/>
            </a:buClr>
            <a:buFont typeface="Wingdings" panose="05000000000000000000" pitchFamily="2" charset="2"/>
            <a:buChar char="Ø"/>
          </a:pPr>
          <a:r>
            <a:rPr lang="en-US" sz="1600" dirty="0">
              <a:ea typeface="Open Sans"/>
              <a:cs typeface="Open Sans"/>
            </a:rPr>
            <a:t>Duration: 5 hours</a:t>
          </a:r>
          <a:endParaRPr lang="en-NG" sz="1600" dirty="0"/>
        </a:p>
      </dgm:t>
    </dgm:pt>
    <dgm:pt modelId="{A805C727-44E1-415E-9DE0-9030B8D48626}" type="parTrans" cxnId="{7153C2C1-25EE-4EEF-9913-C7B1B0C5CA3C}">
      <dgm:prSet/>
      <dgm:spPr/>
      <dgm:t>
        <a:bodyPr/>
        <a:lstStyle/>
        <a:p>
          <a:endParaRPr lang="en-NG" sz="3200"/>
        </a:p>
      </dgm:t>
    </dgm:pt>
    <dgm:pt modelId="{EFEA12D0-E186-4360-A134-401FC29F7FF8}" type="sibTrans" cxnId="{7153C2C1-25EE-4EEF-9913-C7B1B0C5CA3C}">
      <dgm:prSet/>
      <dgm:spPr/>
      <dgm:t>
        <a:bodyPr/>
        <a:lstStyle/>
        <a:p>
          <a:endParaRPr lang="en-NG" sz="3200"/>
        </a:p>
      </dgm:t>
    </dgm:pt>
    <dgm:pt modelId="{097E893F-5E6D-4C84-8430-DB439E090962}">
      <dgm:prSet phldrT="[Text]" custT="1"/>
      <dgm:spPr/>
      <dgm:t>
        <a:bodyPr lIns="36000" tIns="0" bIns="108000"/>
        <a:lstStyle/>
        <a:p>
          <a:pPr>
            <a:spcAft>
              <a:spcPts val="288"/>
            </a:spcAft>
            <a:buClr>
              <a:srgbClr val="FF0000"/>
            </a:buClr>
            <a:buFont typeface="Wingdings" panose="05000000000000000000" pitchFamily="2" charset="2"/>
            <a:buChar char="Ø"/>
          </a:pPr>
          <a:r>
            <a:rPr lang="en-US" sz="1600" dirty="0">
              <a:ea typeface="Open Sans"/>
              <a:cs typeface="Open Sans"/>
            </a:rPr>
            <a:t>Analysis: Thematic analysis </a:t>
          </a:r>
          <a:r>
            <a:rPr lang="en-US" sz="1100" dirty="0">
              <a:ea typeface="Open Sans"/>
              <a:cs typeface="Open Sans"/>
            </a:rPr>
            <a:t>(Guest et al., 2013). </a:t>
          </a:r>
          <a:br>
            <a:rPr lang="en-US" sz="1600" dirty="0">
              <a:ea typeface="Open Sans"/>
              <a:cs typeface="Open Sans"/>
            </a:rPr>
          </a:br>
          <a:endParaRPr lang="en-NG" sz="1600" dirty="0"/>
        </a:p>
      </dgm:t>
    </dgm:pt>
    <dgm:pt modelId="{440DB6D1-1D76-47DE-B33F-7D533E68BC0A}" type="parTrans" cxnId="{7CAC47BF-8391-4FCE-9959-A5A96DE8531E}">
      <dgm:prSet/>
      <dgm:spPr/>
    </dgm:pt>
    <dgm:pt modelId="{AA39D617-7B2D-425A-84E9-2C51170138AB}" type="sibTrans" cxnId="{7CAC47BF-8391-4FCE-9959-A5A96DE8531E}">
      <dgm:prSet/>
      <dgm:spPr/>
    </dgm:pt>
    <dgm:pt modelId="{E1F23717-9EFA-447D-9BAB-3268FD59E663}">
      <dgm:prSet phldrT="[Text]" custT="1"/>
      <dgm:spPr/>
      <dgm:t>
        <a:bodyPr lIns="36000" tIns="0" bIns="108000"/>
        <a:lstStyle/>
        <a:p>
          <a:pPr>
            <a:spcAft>
              <a:spcPts val="288"/>
            </a:spcAft>
            <a:buClr>
              <a:srgbClr val="FF0000"/>
            </a:buClr>
            <a:buFont typeface="Wingdings" panose="05000000000000000000" pitchFamily="2" charset="2"/>
            <a:buChar char="Ø"/>
          </a:pPr>
          <a:r>
            <a:rPr lang="en-US" sz="1600" dirty="0">
              <a:ea typeface="Open Sans"/>
              <a:cs typeface="Open Sans"/>
            </a:rPr>
            <a:t>Digital and handwritten recordings</a:t>
          </a:r>
          <a:endParaRPr lang="en-NG" sz="1600" dirty="0"/>
        </a:p>
      </dgm:t>
    </dgm:pt>
    <dgm:pt modelId="{8DB04BA8-E495-407D-8966-65C49F2FBB51}" type="parTrans" cxnId="{4B5B6C30-EB56-4049-9B42-476790A13549}">
      <dgm:prSet/>
      <dgm:spPr/>
    </dgm:pt>
    <dgm:pt modelId="{56978B85-A2ED-4334-9F5D-E323F4433AFC}" type="sibTrans" cxnId="{4B5B6C30-EB56-4049-9B42-476790A13549}">
      <dgm:prSet/>
      <dgm:spPr/>
    </dgm:pt>
    <dgm:pt modelId="{97E4D159-89F5-4ED7-B49D-D925D8995048}" type="pres">
      <dgm:prSet presAssocID="{DAC58E0C-8ADD-441D-84F5-69E8635E56AF}" presName="cycleMatrixDiagram" presStyleCnt="0">
        <dgm:presLayoutVars>
          <dgm:chMax val="1"/>
          <dgm:dir/>
          <dgm:animLvl val="lvl"/>
          <dgm:resizeHandles val="exact"/>
        </dgm:presLayoutVars>
      </dgm:prSet>
      <dgm:spPr/>
    </dgm:pt>
    <dgm:pt modelId="{1DB2DF1B-BEAC-4AF4-AF44-89E58DAF43DD}" type="pres">
      <dgm:prSet presAssocID="{DAC58E0C-8ADD-441D-84F5-69E8635E56AF}" presName="children" presStyleCnt="0"/>
      <dgm:spPr/>
    </dgm:pt>
    <dgm:pt modelId="{C07A2EEB-ACD5-4736-AE68-F26012B4C485}" type="pres">
      <dgm:prSet presAssocID="{DAC58E0C-8ADD-441D-84F5-69E8635E56AF}" presName="child1group" presStyleCnt="0"/>
      <dgm:spPr/>
    </dgm:pt>
    <dgm:pt modelId="{2BBD5E02-1355-40E7-A080-89E8A9D0112B}" type="pres">
      <dgm:prSet presAssocID="{DAC58E0C-8ADD-441D-84F5-69E8635E56AF}" presName="child1" presStyleLbl="bgAcc1" presStyleIdx="0" presStyleCnt="4" custScaleX="153482" custScaleY="124938" custLinFactNeighborX="-45665" custLinFactNeighborY="8232"/>
      <dgm:spPr/>
    </dgm:pt>
    <dgm:pt modelId="{85C10017-D355-4BB8-AC70-CEEA09B4D145}" type="pres">
      <dgm:prSet presAssocID="{DAC58E0C-8ADD-441D-84F5-69E8635E56AF}" presName="child1Text" presStyleLbl="bgAcc1" presStyleIdx="0" presStyleCnt="4">
        <dgm:presLayoutVars>
          <dgm:bulletEnabled val="1"/>
        </dgm:presLayoutVars>
      </dgm:prSet>
      <dgm:spPr/>
    </dgm:pt>
    <dgm:pt modelId="{88865E9E-8757-4D41-B904-F093B085920C}" type="pres">
      <dgm:prSet presAssocID="{DAC58E0C-8ADD-441D-84F5-69E8635E56AF}" presName="child2group" presStyleCnt="0"/>
      <dgm:spPr/>
    </dgm:pt>
    <dgm:pt modelId="{F1E1A4CE-5D3E-4E8A-8213-C8A21BCBD306}" type="pres">
      <dgm:prSet presAssocID="{DAC58E0C-8ADD-441D-84F5-69E8635E56AF}" presName="child2" presStyleLbl="bgAcc1" presStyleIdx="1" presStyleCnt="4" custScaleX="172991" custScaleY="120003" custLinFactNeighborX="20489" custLinFactNeighborY="8767"/>
      <dgm:spPr/>
    </dgm:pt>
    <dgm:pt modelId="{59D256DE-5640-450A-9D6A-AD2BA88130FF}" type="pres">
      <dgm:prSet presAssocID="{DAC58E0C-8ADD-441D-84F5-69E8635E56AF}" presName="child2Text" presStyleLbl="bgAcc1" presStyleIdx="1" presStyleCnt="4">
        <dgm:presLayoutVars>
          <dgm:bulletEnabled val="1"/>
        </dgm:presLayoutVars>
      </dgm:prSet>
      <dgm:spPr/>
    </dgm:pt>
    <dgm:pt modelId="{F72D009A-1B53-48E4-BF58-3143819936E1}" type="pres">
      <dgm:prSet presAssocID="{DAC58E0C-8ADD-441D-84F5-69E8635E56AF}" presName="child3group" presStyleCnt="0"/>
      <dgm:spPr/>
    </dgm:pt>
    <dgm:pt modelId="{D9AE865F-238C-4D8C-B7F0-064F2934138B}" type="pres">
      <dgm:prSet presAssocID="{DAC58E0C-8ADD-441D-84F5-69E8635E56AF}" presName="child3" presStyleLbl="bgAcc1" presStyleIdx="2" presStyleCnt="4" custScaleX="135228" custScaleY="136450" custLinFactNeighborX="38307" custLinFactNeighborY="-37274"/>
      <dgm:spPr/>
    </dgm:pt>
    <dgm:pt modelId="{709FE532-0711-4DDF-8333-B4C7955D114B}" type="pres">
      <dgm:prSet presAssocID="{DAC58E0C-8ADD-441D-84F5-69E8635E56AF}" presName="child3Text" presStyleLbl="bgAcc1" presStyleIdx="2" presStyleCnt="4">
        <dgm:presLayoutVars>
          <dgm:bulletEnabled val="1"/>
        </dgm:presLayoutVars>
      </dgm:prSet>
      <dgm:spPr/>
    </dgm:pt>
    <dgm:pt modelId="{E364FE38-4DF7-4E31-90F8-E93DA5B95833}" type="pres">
      <dgm:prSet presAssocID="{DAC58E0C-8ADD-441D-84F5-69E8635E56AF}" presName="child4group" presStyleCnt="0"/>
      <dgm:spPr/>
    </dgm:pt>
    <dgm:pt modelId="{6F1439C3-3AAB-437A-B918-1E3D7B6E4D36}" type="pres">
      <dgm:prSet presAssocID="{DAC58E0C-8ADD-441D-84F5-69E8635E56AF}" presName="child4" presStyleLbl="bgAcc1" presStyleIdx="3" presStyleCnt="4" custScaleX="156689" custScaleY="147383" custLinFactNeighborX="-23026" custLinFactNeighborY="-40366"/>
      <dgm:spPr/>
    </dgm:pt>
    <dgm:pt modelId="{1CD7A55A-DD18-46D8-95A6-D39C27B825FF}" type="pres">
      <dgm:prSet presAssocID="{DAC58E0C-8ADD-441D-84F5-69E8635E56AF}" presName="child4Text" presStyleLbl="bgAcc1" presStyleIdx="3" presStyleCnt="4">
        <dgm:presLayoutVars>
          <dgm:bulletEnabled val="1"/>
        </dgm:presLayoutVars>
      </dgm:prSet>
      <dgm:spPr/>
    </dgm:pt>
    <dgm:pt modelId="{1F70F709-CCBB-4949-ABCF-840EDAE11041}" type="pres">
      <dgm:prSet presAssocID="{DAC58E0C-8ADD-441D-84F5-69E8635E56AF}" presName="childPlaceholder" presStyleCnt="0"/>
      <dgm:spPr/>
    </dgm:pt>
    <dgm:pt modelId="{13E9CC27-6788-4A7C-8BC0-C66EB746E3EE}" type="pres">
      <dgm:prSet presAssocID="{DAC58E0C-8ADD-441D-84F5-69E8635E56AF}" presName="circle" presStyleCnt="0"/>
      <dgm:spPr/>
    </dgm:pt>
    <dgm:pt modelId="{B43156A5-8E53-499A-A1AF-40E9CDDCC38D}" type="pres">
      <dgm:prSet presAssocID="{DAC58E0C-8ADD-441D-84F5-69E8635E56AF}" presName="quadrant1" presStyleLbl="node1" presStyleIdx="0" presStyleCnt="4">
        <dgm:presLayoutVars>
          <dgm:chMax val="1"/>
          <dgm:bulletEnabled val="1"/>
        </dgm:presLayoutVars>
      </dgm:prSet>
      <dgm:spPr/>
    </dgm:pt>
    <dgm:pt modelId="{E9AC059B-C620-4278-B093-EAE562A97E69}" type="pres">
      <dgm:prSet presAssocID="{DAC58E0C-8ADD-441D-84F5-69E8635E56AF}" presName="quadrant2" presStyleLbl="node1" presStyleIdx="1" presStyleCnt="4">
        <dgm:presLayoutVars>
          <dgm:chMax val="1"/>
          <dgm:bulletEnabled val="1"/>
        </dgm:presLayoutVars>
      </dgm:prSet>
      <dgm:spPr/>
    </dgm:pt>
    <dgm:pt modelId="{D7FF1F4F-0416-4951-A526-EFEFDAD0189A}" type="pres">
      <dgm:prSet presAssocID="{DAC58E0C-8ADD-441D-84F5-69E8635E56AF}" presName="quadrant3" presStyleLbl="node1" presStyleIdx="2" presStyleCnt="4">
        <dgm:presLayoutVars>
          <dgm:chMax val="1"/>
          <dgm:bulletEnabled val="1"/>
        </dgm:presLayoutVars>
      </dgm:prSet>
      <dgm:spPr/>
    </dgm:pt>
    <dgm:pt modelId="{84650AE3-B580-4103-B81D-70D2070C18F1}" type="pres">
      <dgm:prSet presAssocID="{DAC58E0C-8ADD-441D-84F5-69E8635E56AF}" presName="quadrant4" presStyleLbl="node1" presStyleIdx="3" presStyleCnt="4">
        <dgm:presLayoutVars>
          <dgm:chMax val="1"/>
          <dgm:bulletEnabled val="1"/>
        </dgm:presLayoutVars>
      </dgm:prSet>
      <dgm:spPr/>
    </dgm:pt>
    <dgm:pt modelId="{1CA0DCEC-D55A-4459-A8BF-68CE334850C6}" type="pres">
      <dgm:prSet presAssocID="{DAC58E0C-8ADD-441D-84F5-69E8635E56AF}" presName="quadrantPlaceholder" presStyleCnt="0"/>
      <dgm:spPr/>
    </dgm:pt>
    <dgm:pt modelId="{BEA141DB-19EC-4DEF-8C95-A524A0456DCA}" type="pres">
      <dgm:prSet presAssocID="{DAC58E0C-8ADD-441D-84F5-69E8635E56AF}" presName="center1" presStyleLbl="fgShp" presStyleIdx="0" presStyleCnt="2"/>
      <dgm:spPr/>
    </dgm:pt>
    <dgm:pt modelId="{031BC1F6-6C04-4FAA-91A7-38207A93C86C}" type="pres">
      <dgm:prSet presAssocID="{DAC58E0C-8ADD-441D-84F5-69E8635E56AF}" presName="center2" presStyleLbl="fgShp" presStyleIdx="1" presStyleCnt="2"/>
      <dgm:spPr/>
    </dgm:pt>
  </dgm:ptLst>
  <dgm:cxnLst>
    <dgm:cxn modelId="{7BDF9414-1D08-4DC5-9DE7-37BD81D4AD32}" type="presOf" srcId="{A4968970-67D2-40B1-B803-D4D210B0AFDE}" destId="{D9AE865F-238C-4D8C-B7F0-064F2934138B}" srcOrd="0" destOrd="0" presId="urn:microsoft.com/office/officeart/2005/8/layout/cycle4"/>
    <dgm:cxn modelId="{A4A48815-7AEB-475F-BD5F-F572A5B4A644}" type="presOf" srcId="{B3A704C2-6F32-41E1-9B1B-68408FE7FF92}" destId="{84650AE3-B580-4103-B81D-70D2070C18F1}" srcOrd="0" destOrd="0" presId="urn:microsoft.com/office/officeart/2005/8/layout/cycle4"/>
    <dgm:cxn modelId="{4F56071C-1BEC-49B0-8ADD-529E2EEE17F4}" srcId="{E3BD2D26-4067-4A87-ADDE-2EC20729332C}" destId="{A4968970-67D2-40B1-B803-D4D210B0AFDE}" srcOrd="0" destOrd="0" parTransId="{6AC457E5-AB98-4774-9815-120C22664792}" sibTransId="{05A76079-33E1-4600-8252-F53A5E0ED72F}"/>
    <dgm:cxn modelId="{A9985229-3820-42F9-A653-019D4646EB54}" type="presOf" srcId="{74A5E351-46D2-4983-8461-1604CBDC166A}" destId="{B43156A5-8E53-499A-A1AF-40E9CDDCC38D}" srcOrd="0" destOrd="0" presId="urn:microsoft.com/office/officeart/2005/8/layout/cycle4"/>
    <dgm:cxn modelId="{5208182D-BCC9-48C2-81C7-8F48A37090B3}" srcId="{DAC58E0C-8ADD-441D-84F5-69E8635E56AF}" destId="{78525D3E-036D-4F7C-8ED6-CC71D266C20D}" srcOrd="1" destOrd="0" parTransId="{933BB706-7D0F-4163-8E8D-E4400CEFBF52}" sibTransId="{3C1DC08D-1387-4B4C-94D6-7F5C75812C24}"/>
    <dgm:cxn modelId="{4B5B6C30-EB56-4049-9B42-476790A13549}" srcId="{B3A704C2-6F32-41E1-9B1B-68408FE7FF92}" destId="{E1F23717-9EFA-447D-9BAB-3268FD59E663}" srcOrd="1" destOrd="0" parTransId="{8DB04BA8-E495-407D-8966-65C49F2FBB51}" sibTransId="{56978B85-A2ED-4334-9F5D-E323F4433AFC}"/>
    <dgm:cxn modelId="{5D0B4E37-CB6B-4623-813D-170EDAC9FEC4}" type="presOf" srcId="{78525D3E-036D-4F7C-8ED6-CC71D266C20D}" destId="{E9AC059B-C620-4278-B093-EAE562A97E69}" srcOrd="0" destOrd="0" presId="urn:microsoft.com/office/officeart/2005/8/layout/cycle4"/>
    <dgm:cxn modelId="{1C1CAF37-C7CA-4AE4-A55F-76669B85BB9D}" type="presOf" srcId="{B816989D-4FD0-418C-BD89-B3DBEA8B0522}" destId="{59D256DE-5640-450A-9D6A-AD2BA88130FF}" srcOrd="1" destOrd="1" presId="urn:microsoft.com/office/officeart/2005/8/layout/cycle4"/>
    <dgm:cxn modelId="{7FCA8B66-70CC-47CD-ACF9-9965268DE5EC}" type="presOf" srcId="{A2A27651-3785-4E1F-B958-ADC1EF7051E3}" destId="{59D256DE-5640-450A-9D6A-AD2BA88130FF}" srcOrd="1" destOrd="0" presId="urn:microsoft.com/office/officeart/2005/8/layout/cycle4"/>
    <dgm:cxn modelId="{9D234457-3CFD-43D4-B526-5D78F82D3BBB}" type="presOf" srcId="{A4968970-67D2-40B1-B803-D4D210B0AFDE}" destId="{709FE532-0711-4DDF-8333-B4C7955D114B}" srcOrd="1" destOrd="0" presId="urn:microsoft.com/office/officeart/2005/8/layout/cycle4"/>
    <dgm:cxn modelId="{B9EC1979-95D6-429B-9B07-8DF5444B1EF3}" type="presOf" srcId="{097E893F-5E6D-4C84-8430-DB439E090962}" destId="{1CD7A55A-DD18-46D8-95A6-D39C27B825FF}" srcOrd="1" destOrd="2" presId="urn:microsoft.com/office/officeart/2005/8/layout/cycle4"/>
    <dgm:cxn modelId="{B352277F-3DB7-4C65-B91A-314A06256B8A}" type="presOf" srcId="{995DDD8D-61AB-45A0-9C47-7EB65815D73F}" destId="{85C10017-D355-4BB8-AC70-CEEA09B4D145}" srcOrd="1" destOrd="0" presId="urn:microsoft.com/office/officeart/2005/8/layout/cycle4"/>
    <dgm:cxn modelId="{55A441A0-12AB-4FC1-B421-8F4656BFB090}" type="presOf" srcId="{995DDD8D-61AB-45A0-9C47-7EB65815D73F}" destId="{2BBD5E02-1355-40E7-A080-89E8A9D0112B}" srcOrd="0" destOrd="0" presId="urn:microsoft.com/office/officeart/2005/8/layout/cycle4"/>
    <dgm:cxn modelId="{8E0DAEA3-9AC5-4F17-9F34-969EA259E4C4}" type="presOf" srcId="{B816989D-4FD0-418C-BD89-B3DBEA8B0522}" destId="{F1E1A4CE-5D3E-4E8A-8213-C8A21BCBD306}" srcOrd="0" destOrd="1" presId="urn:microsoft.com/office/officeart/2005/8/layout/cycle4"/>
    <dgm:cxn modelId="{757E97A9-E835-4A22-9D8B-4E34916BAA77}" type="presOf" srcId="{E3BD2D26-4067-4A87-ADDE-2EC20729332C}" destId="{D7FF1F4F-0416-4951-A526-EFEFDAD0189A}" srcOrd="0" destOrd="0" presId="urn:microsoft.com/office/officeart/2005/8/layout/cycle4"/>
    <dgm:cxn modelId="{1A4204BC-AE51-4AF3-9FC5-60DC998F50F3}" type="presOf" srcId="{FA634308-F641-49BC-8123-0033EB46F7F9}" destId="{1CD7A55A-DD18-46D8-95A6-D39C27B825FF}" srcOrd="1" destOrd="0" presId="urn:microsoft.com/office/officeart/2005/8/layout/cycle4"/>
    <dgm:cxn modelId="{F9971ABD-C787-4ED7-BF51-4F88BF5069BD}" srcId="{DAC58E0C-8ADD-441D-84F5-69E8635E56AF}" destId="{74A5E351-46D2-4983-8461-1604CBDC166A}" srcOrd="0" destOrd="0" parTransId="{5AA77AE3-6B94-4CE7-B627-4A77EE14DDA5}" sibTransId="{38D73532-9C5A-4AE0-AE6C-618C23A21F2C}"/>
    <dgm:cxn modelId="{7CAC47BF-8391-4FCE-9959-A5A96DE8531E}" srcId="{B3A704C2-6F32-41E1-9B1B-68408FE7FF92}" destId="{097E893F-5E6D-4C84-8430-DB439E090962}" srcOrd="2" destOrd="0" parTransId="{440DB6D1-1D76-47DE-B33F-7D533E68BC0A}" sibTransId="{AA39D617-7B2D-425A-84E9-2C51170138AB}"/>
    <dgm:cxn modelId="{EC89E1BF-4795-453A-A7CF-6A6EB36DC0B6}" type="presOf" srcId="{097E893F-5E6D-4C84-8430-DB439E090962}" destId="{6F1439C3-3AAB-437A-B918-1E3D7B6E4D36}" srcOrd="0" destOrd="2" presId="urn:microsoft.com/office/officeart/2005/8/layout/cycle4"/>
    <dgm:cxn modelId="{7153C2C1-25EE-4EEF-9913-C7B1B0C5CA3C}" srcId="{78525D3E-036D-4F7C-8ED6-CC71D266C20D}" destId="{B816989D-4FD0-418C-BD89-B3DBEA8B0522}" srcOrd="1" destOrd="0" parTransId="{A805C727-44E1-415E-9DE0-9030B8D48626}" sibTransId="{EFEA12D0-E186-4360-A134-401FC29F7FF8}"/>
    <dgm:cxn modelId="{5FC246C2-0779-4D01-BE6E-AF9D28626245}" srcId="{74A5E351-46D2-4983-8461-1604CBDC166A}" destId="{995DDD8D-61AB-45A0-9C47-7EB65815D73F}" srcOrd="0" destOrd="0" parTransId="{7970AEBA-896C-4B6E-9245-8DFABED9450E}" sibTransId="{C7415133-33E3-4951-BF13-D3F8FE51E63A}"/>
    <dgm:cxn modelId="{0867ABD3-5861-4D77-ADBA-B0EA096DFF2C}" srcId="{DAC58E0C-8ADD-441D-84F5-69E8635E56AF}" destId="{E3BD2D26-4067-4A87-ADDE-2EC20729332C}" srcOrd="2" destOrd="0" parTransId="{D0BA46BA-5CD2-45BC-948D-FEBD21650F0D}" sibTransId="{6DFEF270-BCB4-454F-BC22-69C6F6AADE95}"/>
    <dgm:cxn modelId="{311639DC-DDEA-4C22-9869-BF3600AF8621}" type="presOf" srcId="{FA634308-F641-49BC-8123-0033EB46F7F9}" destId="{6F1439C3-3AAB-437A-B918-1E3D7B6E4D36}" srcOrd="0" destOrd="0" presId="urn:microsoft.com/office/officeart/2005/8/layout/cycle4"/>
    <dgm:cxn modelId="{266345E4-1663-4EA6-A90A-76A006DB26BA}" type="presOf" srcId="{E1F23717-9EFA-447D-9BAB-3268FD59E663}" destId="{1CD7A55A-DD18-46D8-95A6-D39C27B825FF}" srcOrd="1" destOrd="1" presId="urn:microsoft.com/office/officeart/2005/8/layout/cycle4"/>
    <dgm:cxn modelId="{1AC0C4E4-08FF-4DF0-BA63-CEE056E1CF1F}" type="presOf" srcId="{DAC58E0C-8ADD-441D-84F5-69E8635E56AF}" destId="{97E4D159-89F5-4ED7-B49D-D925D8995048}" srcOrd="0" destOrd="0" presId="urn:microsoft.com/office/officeart/2005/8/layout/cycle4"/>
    <dgm:cxn modelId="{F82A2DE7-6634-438B-BE7A-7C3869122544}" srcId="{78525D3E-036D-4F7C-8ED6-CC71D266C20D}" destId="{A2A27651-3785-4E1F-B958-ADC1EF7051E3}" srcOrd="0" destOrd="0" parTransId="{9B7C5BE6-C156-4AF4-8EF0-419A2A30F330}" sibTransId="{329719D6-924D-48B0-AE20-5F7AA9936FF7}"/>
    <dgm:cxn modelId="{6F48BBE7-0858-4FE8-8C30-800EB9EF4A56}" type="presOf" srcId="{E1F23717-9EFA-447D-9BAB-3268FD59E663}" destId="{6F1439C3-3AAB-437A-B918-1E3D7B6E4D36}" srcOrd="0" destOrd="1" presId="urn:microsoft.com/office/officeart/2005/8/layout/cycle4"/>
    <dgm:cxn modelId="{193683EC-372C-44F0-851E-C9D92266D925}" srcId="{B3A704C2-6F32-41E1-9B1B-68408FE7FF92}" destId="{FA634308-F641-49BC-8123-0033EB46F7F9}" srcOrd="0" destOrd="0" parTransId="{870A2F4E-7DCF-45D5-8809-78A35B495647}" sibTransId="{0B0FA9DD-35D9-4D3B-A05A-652E90212369}"/>
    <dgm:cxn modelId="{CACCC1F4-8019-4BB8-A0B1-2FDDC0803AD0}" type="presOf" srcId="{A2A27651-3785-4E1F-B958-ADC1EF7051E3}" destId="{F1E1A4CE-5D3E-4E8A-8213-C8A21BCBD306}" srcOrd="0" destOrd="0" presId="urn:microsoft.com/office/officeart/2005/8/layout/cycle4"/>
    <dgm:cxn modelId="{EE4B1EFB-761A-4E40-AC4B-40C72B7BBC37}" srcId="{DAC58E0C-8ADD-441D-84F5-69E8635E56AF}" destId="{B3A704C2-6F32-41E1-9B1B-68408FE7FF92}" srcOrd="3" destOrd="0" parTransId="{E8CCA7BD-C37B-4CC9-B758-538C697D1557}" sibTransId="{833ACF66-E7D2-4072-A81F-E4384AFF569F}"/>
    <dgm:cxn modelId="{B0D73A68-36CB-429D-8A72-1206DE75D060}" type="presParOf" srcId="{97E4D159-89F5-4ED7-B49D-D925D8995048}" destId="{1DB2DF1B-BEAC-4AF4-AF44-89E58DAF43DD}" srcOrd="0" destOrd="0" presId="urn:microsoft.com/office/officeart/2005/8/layout/cycle4"/>
    <dgm:cxn modelId="{417CEE7E-888D-4967-BA07-CDBB11A7E12A}" type="presParOf" srcId="{1DB2DF1B-BEAC-4AF4-AF44-89E58DAF43DD}" destId="{C07A2EEB-ACD5-4736-AE68-F26012B4C485}" srcOrd="0" destOrd="0" presId="urn:microsoft.com/office/officeart/2005/8/layout/cycle4"/>
    <dgm:cxn modelId="{5056D696-E29D-4705-AD99-33449348F8E7}" type="presParOf" srcId="{C07A2EEB-ACD5-4736-AE68-F26012B4C485}" destId="{2BBD5E02-1355-40E7-A080-89E8A9D0112B}" srcOrd="0" destOrd="0" presId="urn:microsoft.com/office/officeart/2005/8/layout/cycle4"/>
    <dgm:cxn modelId="{C6856810-FE64-483F-BE3F-F3A3F6BA3AED}" type="presParOf" srcId="{C07A2EEB-ACD5-4736-AE68-F26012B4C485}" destId="{85C10017-D355-4BB8-AC70-CEEA09B4D145}" srcOrd="1" destOrd="0" presId="urn:microsoft.com/office/officeart/2005/8/layout/cycle4"/>
    <dgm:cxn modelId="{1F113700-6BC1-4A6F-986F-7D04423153CB}" type="presParOf" srcId="{1DB2DF1B-BEAC-4AF4-AF44-89E58DAF43DD}" destId="{88865E9E-8757-4D41-B904-F093B085920C}" srcOrd="1" destOrd="0" presId="urn:microsoft.com/office/officeart/2005/8/layout/cycle4"/>
    <dgm:cxn modelId="{EE708776-C403-4250-9C4C-4D6D426065FA}" type="presParOf" srcId="{88865E9E-8757-4D41-B904-F093B085920C}" destId="{F1E1A4CE-5D3E-4E8A-8213-C8A21BCBD306}" srcOrd="0" destOrd="0" presId="urn:microsoft.com/office/officeart/2005/8/layout/cycle4"/>
    <dgm:cxn modelId="{9C94B206-706F-438A-9DF5-611D006A2ADA}" type="presParOf" srcId="{88865E9E-8757-4D41-B904-F093B085920C}" destId="{59D256DE-5640-450A-9D6A-AD2BA88130FF}" srcOrd="1" destOrd="0" presId="urn:microsoft.com/office/officeart/2005/8/layout/cycle4"/>
    <dgm:cxn modelId="{F73502B1-4B8F-460C-A029-5E7710F4A4DA}" type="presParOf" srcId="{1DB2DF1B-BEAC-4AF4-AF44-89E58DAF43DD}" destId="{F72D009A-1B53-48E4-BF58-3143819936E1}" srcOrd="2" destOrd="0" presId="urn:microsoft.com/office/officeart/2005/8/layout/cycle4"/>
    <dgm:cxn modelId="{A5279E37-E51E-4EB0-8C1A-10758E6EF217}" type="presParOf" srcId="{F72D009A-1B53-48E4-BF58-3143819936E1}" destId="{D9AE865F-238C-4D8C-B7F0-064F2934138B}" srcOrd="0" destOrd="0" presId="urn:microsoft.com/office/officeart/2005/8/layout/cycle4"/>
    <dgm:cxn modelId="{E0284B92-3FB9-4C2E-90CF-0661D084B76F}" type="presParOf" srcId="{F72D009A-1B53-48E4-BF58-3143819936E1}" destId="{709FE532-0711-4DDF-8333-B4C7955D114B}" srcOrd="1" destOrd="0" presId="urn:microsoft.com/office/officeart/2005/8/layout/cycle4"/>
    <dgm:cxn modelId="{F00917F5-0FF8-4509-B3B7-0DF8D992FD16}" type="presParOf" srcId="{1DB2DF1B-BEAC-4AF4-AF44-89E58DAF43DD}" destId="{E364FE38-4DF7-4E31-90F8-E93DA5B95833}" srcOrd="3" destOrd="0" presId="urn:microsoft.com/office/officeart/2005/8/layout/cycle4"/>
    <dgm:cxn modelId="{D10A15E1-6047-4202-9579-BE0D30A1CD11}" type="presParOf" srcId="{E364FE38-4DF7-4E31-90F8-E93DA5B95833}" destId="{6F1439C3-3AAB-437A-B918-1E3D7B6E4D36}" srcOrd="0" destOrd="0" presId="urn:microsoft.com/office/officeart/2005/8/layout/cycle4"/>
    <dgm:cxn modelId="{55A8DAC9-F1D5-4DE7-BCA4-D3CB817D8C85}" type="presParOf" srcId="{E364FE38-4DF7-4E31-90F8-E93DA5B95833}" destId="{1CD7A55A-DD18-46D8-95A6-D39C27B825FF}" srcOrd="1" destOrd="0" presId="urn:microsoft.com/office/officeart/2005/8/layout/cycle4"/>
    <dgm:cxn modelId="{FC87B405-2408-4226-B4C2-6986A4C568F7}" type="presParOf" srcId="{1DB2DF1B-BEAC-4AF4-AF44-89E58DAF43DD}" destId="{1F70F709-CCBB-4949-ABCF-840EDAE11041}" srcOrd="4" destOrd="0" presId="urn:microsoft.com/office/officeart/2005/8/layout/cycle4"/>
    <dgm:cxn modelId="{BCC95489-5B77-4B8F-890C-4491196AB5EF}" type="presParOf" srcId="{97E4D159-89F5-4ED7-B49D-D925D8995048}" destId="{13E9CC27-6788-4A7C-8BC0-C66EB746E3EE}" srcOrd="1" destOrd="0" presId="urn:microsoft.com/office/officeart/2005/8/layout/cycle4"/>
    <dgm:cxn modelId="{AD7E2D25-1C98-4E78-A32F-8120C4EABA63}" type="presParOf" srcId="{13E9CC27-6788-4A7C-8BC0-C66EB746E3EE}" destId="{B43156A5-8E53-499A-A1AF-40E9CDDCC38D}" srcOrd="0" destOrd="0" presId="urn:microsoft.com/office/officeart/2005/8/layout/cycle4"/>
    <dgm:cxn modelId="{90424837-9E7C-4A98-903E-89371F1A092C}" type="presParOf" srcId="{13E9CC27-6788-4A7C-8BC0-C66EB746E3EE}" destId="{E9AC059B-C620-4278-B093-EAE562A97E69}" srcOrd="1" destOrd="0" presId="urn:microsoft.com/office/officeart/2005/8/layout/cycle4"/>
    <dgm:cxn modelId="{339017C3-6838-4444-9241-4EC12BA3D5C0}" type="presParOf" srcId="{13E9CC27-6788-4A7C-8BC0-C66EB746E3EE}" destId="{D7FF1F4F-0416-4951-A526-EFEFDAD0189A}" srcOrd="2" destOrd="0" presId="urn:microsoft.com/office/officeart/2005/8/layout/cycle4"/>
    <dgm:cxn modelId="{D3BC1374-82F9-4FF3-8E89-CA0393AFB081}" type="presParOf" srcId="{13E9CC27-6788-4A7C-8BC0-C66EB746E3EE}" destId="{84650AE3-B580-4103-B81D-70D2070C18F1}" srcOrd="3" destOrd="0" presId="urn:microsoft.com/office/officeart/2005/8/layout/cycle4"/>
    <dgm:cxn modelId="{CE504ED8-A636-4B1A-AE01-34E6F41DF7FA}" type="presParOf" srcId="{13E9CC27-6788-4A7C-8BC0-C66EB746E3EE}" destId="{1CA0DCEC-D55A-4459-A8BF-68CE334850C6}" srcOrd="4" destOrd="0" presId="urn:microsoft.com/office/officeart/2005/8/layout/cycle4"/>
    <dgm:cxn modelId="{6EAC4034-EEB6-4BB1-988A-A2555AAFBDBD}" type="presParOf" srcId="{97E4D159-89F5-4ED7-B49D-D925D8995048}" destId="{BEA141DB-19EC-4DEF-8C95-A524A0456DCA}" srcOrd="2" destOrd="0" presId="urn:microsoft.com/office/officeart/2005/8/layout/cycle4"/>
    <dgm:cxn modelId="{46A6709E-99CA-429E-B677-5E5618053158}" type="presParOf" srcId="{97E4D159-89F5-4ED7-B49D-D925D8995048}" destId="{031BC1F6-6C04-4FAA-91A7-38207A93C86C}"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E865F-238C-4D8C-B7F0-064F2934138B}">
      <dsp:nvSpPr>
        <dsp:cNvPr id="0" name=""/>
        <dsp:cNvSpPr/>
      </dsp:nvSpPr>
      <dsp:spPr>
        <a:xfrm>
          <a:off x="5687989" y="2425571"/>
          <a:ext cx="3283872" cy="2146427"/>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6622584"/>
              <a:satOff val="26541"/>
              <a:lumOff val="5752"/>
              <a:alphaOff val="0"/>
            </a:schemeClr>
          </a:solidFill>
          <a:prstDash val="solid"/>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lr>
              <a:srgbClr val="FF0000"/>
            </a:buClr>
            <a:buFont typeface="Wingdings" panose="05000000000000000000" pitchFamily="2" charset="2"/>
            <a:buChar char="Ø"/>
          </a:pPr>
          <a:r>
            <a:rPr lang="en-US" sz="1600" kern="1200" dirty="0"/>
            <a:t>10 Participants</a:t>
          </a:r>
          <a:endParaRPr lang="en-NG" sz="1600" kern="1200" dirty="0"/>
        </a:p>
      </dsp:txBody>
      <dsp:txXfrm>
        <a:off x="6720300" y="3009328"/>
        <a:ext cx="2204410" cy="1515520"/>
      </dsp:txXfrm>
    </dsp:sp>
    <dsp:sp modelId="{6F1439C3-3AAB-437A-B918-1E3D7B6E4D36}">
      <dsp:nvSpPr>
        <dsp:cNvPr id="0" name=""/>
        <dsp:cNvSpPr/>
      </dsp:nvSpPr>
      <dsp:spPr>
        <a:xfrm>
          <a:off x="0" y="2290941"/>
          <a:ext cx="3805030" cy="2318409"/>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6000" tIns="0" rIns="60960" bIns="108000" numCol="1" spcCol="1270" anchor="t" anchorCtr="0">
          <a:noAutofit/>
        </a:bodyPr>
        <a:lstStyle/>
        <a:p>
          <a:pPr marL="171450" lvl="1" indent="-171450" algn="l" defTabSz="711200">
            <a:lnSpc>
              <a:spcPct val="90000"/>
            </a:lnSpc>
            <a:spcBef>
              <a:spcPct val="0"/>
            </a:spcBef>
            <a:spcAft>
              <a:spcPts val="288"/>
            </a:spcAft>
            <a:buClr>
              <a:srgbClr val="FF0000"/>
            </a:buClr>
            <a:buFont typeface="Wingdings" panose="05000000000000000000" pitchFamily="2" charset="2"/>
            <a:buChar char="Ø"/>
          </a:pPr>
          <a:r>
            <a:rPr lang="en-US" sz="1600" kern="1200" dirty="0">
              <a:ea typeface="Open Sans"/>
              <a:cs typeface="Open Sans"/>
            </a:rPr>
            <a:t>Guided discussions</a:t>
          </a:r>
          <a:endParaRPr lang="en-NG" sz="1600" kern="1200" dirty="0"/>
        </a:p>
        <a:p>
          <a:pPr marL="171450" lvl="1" indent="-171450" algn="l" defTabSz="711200">
            <a:lnSpc>
              <a:spcPct val="90000"/>
            </a:lnSpc>
            <a:spcBef>
              <a:spcPct val="0"/>
            </a:spcBef>
            <a:spcAft>
              <a:spcPts val="288"/>
            </a:spcAft>
            <a:buClr>
              <a:srgbClr val="FF0000"/>
            </a:buClr>
            <a:buFont typeface="Wingdings" panose="05000000000000000000" pitchFamily="2" charset="2"/>
            <a:buChar char="Ø"/>
          </a:pPr>
          <a:r>
            <a:rPr lang="en-US" sz="1600" kern="1200" dirty="0">
              <a:ea typeface="Open Sans"/>
              <a:cs typeface="Open Sans"/>
            </a:rPr>
            <a:t>Digital and handwritten recordings</a:t>
          </a:r>
          <a:endParaRPr lang="en-NG" sz="1600" kern="1200" dirty="0"/>
        </a:p>
        <a:p>
          <a:pPr marL="171450" lvl="1" indent="-171450" algn="l" defTabSz="711200">
            <a:lnSpc>
              <a:spcPct val="90000"/>
            </a:lnSpc>
            <a:spcBef>
              <a:spcPct val="0"/>
            </a:spcBef>
            <a:spcAft>
              <a:spcPts val="288"/>
            </a:spcAft>
            <a:buClr>
              <a:srgbClr val="FF0000"/>
            </a:buClr>
            <a:buFont typeface="Wingdings" panose="05000000000000000000" pitchFamily="2" charset="2"/>
            <a:buChar char="Ø"/>
          </a:pPr>
          <a:r>
            <a:rPr lang="en-US" sz="1600" kern="1200" dirty="0">
              <a:ea typeface="Open Sans"/>
              <a:cs typeface="Open Sans"/>
            </a:rPr>
            <a:t>Analysis: Thematic analysis </a:t>
          </a:r>
          <a:r>
            <a:rPr lang="en-US" sz="1100" kern="1200" dirty="0">
              <a:ea typeface="Open Sans"/>
              <a:cs typeface="Open Sans"/>
            </a:rPr>
            <a:t>(Guest et al., 2013). </a:t>
          </a:r>
          <a:br>
            <a:rPr lang="en-US" sz="1600" kern="1200" dirty="0">
              <a:ea typeface="Open Sans"/>
              <a:cs typeface="Open Sans"/>
            </a:rPr>
          </a:br>
          <a:endParaRPr lang="en-NG" sz="1600" kern="1200" dirty="0"/>
        </a:p>
      </dsp:txBody>
      <dsp:txXfrm>
        <a:off x="50928" y="2921472"/>
        <a:ext cx="2561665" cy="1636950"/>
      </dsp:txXfrm>
    </dsp:sp>
    <dsp:sp modelId="{F1E1A4CE-5D3E-4E8A-8213-C8A21BCBD306}">
      <dsp:nvSpPr>
        <dsp:cNvPr id="0" name=""/>
        <dsp:cNvSpPr/>
      </dsp:nvSpPr>
      <dsp:spPr>
        <a:xfrm>
          <a:off x="4796779" y="-63553"/>
          <a:ext cx="4200908" cy="1887707"/>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3311292"/>
              <a:satOff val="13270"/>
              <a:lumOff val="2876"/>
              <a:alphaOff val="0"/>
            </a:schemeClr>
          </a:solidFill>
          <a:prstDash val="solid"/>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lr>
              <a:srgbClr val="DC3933"/>
            </a:buClr>
            <a:buFont typeface="Wingdings" panose="05000000000000000000" pitchFamily="2" charset="2"/>
            <a:buChar char="Ø"/>
          </a:pPr>
          <a:r>
            <a:rPr lang="en-US" sz="1600" kern="1200" dirty="0">
              <a:ea typeface="Open Sans"/>
              <a:cs typeface="Open Sans"/>
            </a:rPr>
            <a:t>When: April 2023</a:t>
          </a:r>
          <a:endParaRPr lang="en-NG" sz="1600" kern="1200" dirty="0"/>
        </a:p>
        <a:p>
          <a:pPr marL="171450" lvl="1" indent="-171450" algn="l" defTabSz="711200">
            <a:lnSpc>
              <a:spcPct val="90000"/>
            </a:lnSpc>
            <a:spcBef>
              <a:spcPct val="0"/>
            </a:spcBef>
            <a:spcAft>
              <a:spcPct val="15000"/>
            </a:spcAft>
            <a:buClr>
              <a:srgbClr val="DC3933"/>
            </a:buClr>
            <a:buFont typeface="Wingdings" panose="05000000000000000000" pitchFamily="2" charset="2"/>
            <a:buChar char="Ø"/>
          </a:pPr>
          <a:r>
            <a:rPr lang="en-US" sz="1600" kern="1200" dirty="0">
              <a:ea typeface="Open Sans"/>
              <a:cs typeface="Open Sans"/>
            </a:rPr>
            <a:t>Duration: 5 hours</a:t>
          </a:r>
          <a:endParaRPr lang="en-NG" sz="1600" kern="1200" dirty="0"/>
        </a:p>
      </dsp:txBody>
      <dsp:txXfrm>
        <a:off x="6098518" y="-22086"/>
        <a:ext cx="2857701" cy="1332846"/>
      </dsp:txXfrm>
    </dsp:sp>
    <dsp:sp modelId="{2BBD5E02-1355-40E7-A080-89E8A9D0112B}">
      <dsp:nvSpPr>
        <dsp:cNvPr id="0" name=""/>
        <dsp:cNvSpPr/>
      </dsp:nvSpPr>
      <dsp:spPr>
        <a:xfrm>
          <a:off x="0" y="-110784"/>
          <a:ext cx="3727152" cy="1965337"/>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lr>
              <a:srgbClr val="DC3933"/>
            </a:buClr>
            <a:buFont typeface="Wingdings" panose="05000000000000000000" pitchFamily="2" charset="2"/>
            <a:buChar char="Ø"/>
          </a:pPr>
          <a:r>
            <a:rPr lang="en-US" sz="1600" kern="1200" dirty="0">
              <a:ea typeface="Open Sans"/>
              <a:cs typeface="Open Sans"/>
            </a:rPr>
            <a:t>Dynamic Collaborative </a:t>
          </a:r>
          <a:r>
            <a:rPr lang="en-US" sz="1400" kern="1200" dirty="0">
              <a:ea typeface="Open Sans"/>
              <a:cs typeface="Open Sans"/>
            </a:rPr>
            <a:t>(A policy roundtable representing practitioners, funders, policy makers, practitioners, academics)</a:t>
          </a:r>
          <a:endParaRPr lang="en-NG" sz="1400" kern="1200" dirty="0"/>
        </a:p>
      </dsp:txBody>
      <dsp:txXfrm>
        <a:off x="43172" y="-67612"/>
        <a:ext cx="2522662" cy="1387659"/>
      </dsp:txXfrm>
    </dsp:sp>
    <dsp:sp modelId="{B43156A5-8E53-499A-A1AF-40E9CDDCC38D}">
      <dsp:nvSpPr>
        <dsp:cNvPr id="0" name=""/>
        <dsp:cNvSpPr/>
      </dsp:nvSpPr>
      <dsp:spPr>
        <a:xfrm>
          <a:off x="2339896" y="324333"/>
          <a:ext cx="2128534" cy="2128534"/>
        </a:xfrm>
        <a:prstGeom prst="pieWedge">
          <a:avLst/>
        </a:prstGeom>
        <a:gradFill rotWithShape="0">
          <a:gsLst>
            <a:gs pos="0">
              <a:schemeClr val="accent5">
                <a:hueOff val="0"/>
                <a:satOff val="0"/>
                <a:lumOff val="0"/>
                <a:alphaOff val="0"/>
                <a:tint val="97000"/>
                <a:satMod val="100000"/>
                <a:lumMod val="102000"/>
              </a:schemeClr>
            </a:gs>
            <a:gs pos="50000">
              <a:schemeClr val="accent5">
                <a:hueOff val="0"/>
                <a:satOff val="0"/>
                <a:lumOff val="0"/>
                <a:alphaOff val="0"/>
                <a:shade val="100000"/>
                <a:satMod val="100000"/>
                <a:lumMod val="100000"/>
              </a:schemeClr>
            </a:gs>
            <a:gs pos="100000">
              <a:schemeClr val="accent5">
                <a:hueOff val="0"/>
                <a:satOff val="0"/>
                <a:lumOff val="0"/>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Focus Group</a:t>
          </a:r>
          <a:endParaRPr lang="en-NG" sz="1800" kern="1200" dirty="0"/>
        </a:p>
      </dsp:txBody>
      <dsp:txXfrm>
        <a:off x="2963329" y="947766"/>
        <a:ext cx="1505101" cy="1505101"/>
      </dsp:txXfrm>
    </dsp:sp>
    <dsp:sp modelId="{E9AC059B-C620-4278-B093-EAE562A97E69}">
      <dsp:nvSpPr>
        <dsp:cNvPr id="0" name=""/>
        <dsp:cNvSpPr/>
      </dsp:nvSpPr>
      <dsp:spPr>
        <a:xfrm rot="5400000">
          <a:off x="4566745" y="324333"/>
          <a:ext cx="2128534" cy="2128534"/>
        </a:xfrm>
        <a:prstGeom prst="pieWedge">
          <a:avLst/>
        </a:prstGeom>
        <a:gradFill rotWithShape="0">
          <a:gsLst>
            <a:gs pos="0">
              <a:schemeClr val="accent5">
                <a:hueOff val="-3311292"/>
                <a:satOff val="13270"/>
                <a:lumOff val="2876"/>
                <a:alphaOff val="0"/>
                <a:tint val="97000"/>
                <a:satMod val="100000"/>
                <a:lumMod val="102000"/>
              </a:schemeClr>
            </a:gs>
            <a:gs pos="50000">
              <a:schemeClr val="accent5">
                <a:hueOff val="-3311292"/>
                <a:satOff val="13270"/>
                <a:lumOff val="2876"/>
                <a:alphaOff val="0"/>
                <a:shade val="100000"/>
                <a:satMod val="100000"/>
                <a:lumMod val="100000"/>
              </a:schemeClr>
            </a:gs>
            <a:gs pos="100000">
              <a:schemeClr val="accent5">
                <a:hueOff val="-3311292"/>
                <a:satOff val="13270"/>
                <a:lumOff val="2876"/>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Schedule</a:t>
          </a:r>
          <a:endParaRPr lang="en-NG" sz="1800" kern="1200" dirty="0"/>
        </a:p>
      </dsp:txBody>
      <dsp:txXfrm rot="-5400000">
        <a:off x="4566745" y="947766"/>
        <a:ext cx="1505101" cy="1505101"/>
      </dsp:txXfrm>
    </dsp:sp>
    <dsp:sp modelId="{D7FF1F4F-0416-4951-A526-EFEFDAD0189A}">
      <dsp:nvSpPr>
        <dsp:cNvPr id="0" name=""/>
        <dsp:cNvSpPr/>
      </dsp:nvSpPr>
      <dsp:spPr>
        <a:xfrm rot="10800000">
          <a:off x="4566745" y="2551183"/>
          <a:ext cx="2128534" cy="2128534"/>
        </a:xfrm>
        <a:prstGeom prst="pieWedge">
          <a:avLst/>
        </a:prstGeom>
        <a:gradFill rotWithShape="0">
          <a:gsLst>
            <a:gs pos="0">
              <a:schemeClr val="accent5">
                <a:hueOff val="-6622584"/>
                <a:satOff val="26541"/>
                <a:lumOff val="5752"/>
                <a:alphaOff val="0"/>
                <a:tint val="97000"/>
                <a:satMod val="100000"/>
                <a:lumMod val="102000"/>
              </a:schemeClr>
            </a:gs>
            <a:gs pos="50000">
              <a:schemeClr val="accent5">
                <a:hueOff val="-6622584"/>
                <a:satOff val="26541"/>
                <a:lumOff val="5752"/>
                <a:alphaOff val="0"/>
                <a:shade val="100000"/>
                <a:satMod val="100000"/>
                <a:lumMod val="100000"/>
              </a:schemeClr>
            </a:gs>
            <a:gs pos="100000">
              <a:schemeClr val="accent5">
                <a:hueOff val="-6622584"/>
                <a:satOff val="26541"/>
                <a:lumOff val="5752"/>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777875">
            <a:lnSpc>
              <a:spcPct val="90000"/>
            </a:lnSpc>
            <a:spcBef>
              <a:spcPct val="0"/>
            </a:spcBef>
            <a:spcAft>
              <a:spcPct val="35000"/>
            </a:spcAft>
            <a:buNone/>
          </a:pPr>
          <a:r>
            <a:rPr lang="en-US" sz="1750" kern="1200"/>
            <a:t>Participants</a:t>
          </a:r>
          <a:endParaRPr lang="en-NG" sz="1750" kern="1200" dirty="0"/>
        </a:p>
      </dsp:txBody>
      <dsp:txXfrm rot="10800000">
        <a:off x="4566745" y="2551183"/>
        <a:ext cx="1505101" cy="1505101"/>
      </dsp:txXfrm>
    </dsp:sp>
    <dsp:sp modelId="{84650AE3-B580-4103-B81D-70D2070C18F1}">
      <dsp:nvSpPr>
        <dsp:cNvPr id="0" name=""/>
        <dsp:cNvSpPr/>
      </dsp:nvSpPr>
      <dsp:spPr>
        <a:xfrm rot="16200000">
          <a:off x="2339896" y="2551183"/>
          <a:ext cx="2128534" cy="2128534"/>
        </a:xfrm>
        <a:prstGeom prst="pieWedge">
          <a:avLst/>
        </a:prstGeom>
        <a:gradFill rotWithShape="0">
          <a:gsLst>
            <a:gs pos="0">
              <a:schemeClr val="accent5">
                <a:hueOff val="-9933876"/>
                <a:satOff val="39811"/>
                <a:lumOff val="8628"/>
                <a:alphaOff val="0"/>
                <a:tint val="97000"/>
                <a:satMod val="100000"/>
                <a:lumMod val="102000"/>
              </a:schemeClr>
            </a:gs>
            <a:gs pos="50000">
              <a:schemeClr val="accent5">
                <a:hueOff val="-9933876"/>
                <a:satOff val="39811"/>
                <a:lumOff val="8628"/>
                <a:alphaOff val="0"/>
                <a:shade val="100000"/>
                <a:satMod val="100000"/>
                <a:lumMod val="100000"/>
              </a:schemeClr>
            </a:gs>
            <a:gs pos="100000">
              <a:schemeClr val="accent5">
                <a:hueOff val="-9933876"/>
                <a:satOff val="39811"/>
                <a:lumOff val="8628"/>
                <a:alphaOff val="0"/>
                <a:shade val="80000"/>
                <a:satMod val="100000"/>
                <a:lumMod val="99000"/>
              </a:schemeClr>
            </a:gs>
          </a:gsLst>
          <a:lin ang="27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Delivery</a:t>
          </a:r>
          <a:endParaRPr lang="en-NG" sz="1800" kern="1200" dirty="0"/>
        </a:p>
      </dsp:txBody>
      <dsp:txXfrm rot="5400000">
        <a:off x="2963329" y="2551183"/>
        <a:ext cx="1505101" cy="1505101"/>
      </dsp:txXfrm>
    </dsp:sp>
    <dsp:sp modelId="{BEA141DB-19EC-4DEF-8C95-A524A0456DCA}">
      <dsp:nvSpPr>
        <dsp:cNvPr id="0" name=""/>
        <dsp:cNvSpPr/>
      </dsp:nvSpPr>
      <dsp:spPr>
        <a:xfrm>
          <a:off x="4150133" y="2059605"/>
          <a:ext cx="734909" cy="639051"/>
        </a:xfrm>
        <a:prstGeom prst="circularArrow">
          <a:avLst/>
        </a:prstGeom>
        <a:solidFill>
          <a:schemeClr val="accent5">
            <a:tint val="40000"/>
            <a:hueOff val="0"/>
            <a:satOff val="0"/>
            <a:lumOff val="0"/>
            <a:alphaOff val="0"/>
          </a:schemeClr>
        </a:solidFill>
        <a:ln>
          <a:noFill/>
        </a:ln>
        <a:effectLst>
          <a:outerShdw blurRad="57150" dist="19050" dir="5400000" algn="ctr" rotWithShape="0">
            <a:srgbClr val="000000">
              <a:alpha val="63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031BC1F6-6C04-4FAA-91A7-38207A93C86C}">
      <dsp:nvSpPr>
        <dsp:cNvPr id="0" name=""/>
        <dsp:cNvSpPr/>
      </dsp:nvSpPr>
      <dsp:spPr>
        <a:xfrm rot="10800000">
          <a:off x="4150133" y="2305394"/>
          <a:ext cx="734909" cy="639051"/>
        </a:xfrm>
        <a:prstGeom prst="circularArrow">
          <a:avLst/>
        </a:prstGeom>
        <a:solidFill>
          <a:schemeClr val="accent5">
            <a:tint val="40000"/>
            <a:hueOff val="0"/>
            <a:satOff val="0"/>
            <a:lumOff val="0"/>
            <a:alphaOff val="0"/>
          </a:schemeClr>
        </a:solidFill>
        <a:ln>
          <a:noFill/>
        </a:ln>
        <a:effectLst>
          <a:outerShdw blurRad="57150" dist="19050" dir="5400000" algn="ctr" rotWithShape="0">
            <a:srgbClr val="000000">
              <a:alpha val="63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2090794-6BC2-4F24-BA6E-3611D9799407}" type="datetimeFigureOut">
              <a:rPr lang="hu-HU" smtClean="0"/>
              <a:t>2023. 10. 05.</a:t>
            </a:fld>
            <a:endParaRPr lang="hu-HU"/>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hu-HU"/>
              <a:t>http://slideist.com/index_.html</a:t>
            </a: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F5897FE-58C4-4877-8289-3D632D009292}" type="slidenum">
              <a:rPr lang="hu-HU" smtClean="0"/>
              <a:t>‹#›</a:t>
            </a:fld>
            <a:endParaRPr lang="hu-HU"/>
          </a:p>
        </p:txBody>
      </p:sp>
    </p:spTree>
    <p:extLst>
      <p:ext uri="{BB962C8B-B14F-4D97-AF65-F5344CB8AC3E}">
        <p14:creationId xmlns:p14="http://schemas.microsoft.com/office/powerpoint/2010/main" val="97245399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E12942-9543-4646-A6BF-81AB3457998B}" type="datetimeFigureOut">
              <a:rPr lang="hu-HU" smtClean="0"/>
              <a:t>2023. 10. 05.</a:t>
            </a:fld>
            <a:endParaRPr lang="hu-H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u-H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hu-HU"/>
              <a:t>http://slideist.com/index_.html</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304892-B9D8-4EC3-BC48-8EC8F7C3A0AF}" type="slidenum">
              <a:rPr lang="hu-HU" smtClean="0"/>
              <a:t>‹#›</a:t>
            </a:fld>
            <a:endParaRPr lang="hu-HU"/>
          </a:p>
        </p:txBody>
      </p:sp>
    </p:spTree>
    <p:extLst>
      <p:ext uri="{BB962C8B-B14F-4D97-AF65-F5344CB8AC3E}">
        <p14:creationId xmlns:p14="http://schemas.microsoft.com/office/powerpoint/2010/main" val="4168089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Footer Placeholder 3"/>
          <p:cNvSpPr>
            <a:spLocks noGrp="1"/>
          </p:cNvSpPr>
          <p:nvPr>
            <p:ph type="ftr" sz="quarter" idx="4"/>
          </p:nvPr>
        </p:nvSpPr>
        <p:spPr/>
        <p:txBody>
          <a:bodyPr/>
          <a:lstStyle/>
          <a:p>
            <a:r>
              <a:rPr lang="hu-HU"/>
              <a:t>http://slideist.com/index_.html</a:t>
            </a:r>
          </a:p>
        </p:txBody>
      </p:sp>
      <p:sp>
        <p:nvSpPr>
          <p:cNvPr id="5" name="Slide Number Placeholder 4"/>
          <p:cNvSpPr>
            <a:spLocks noGrp="1"/>
          </p:cNvSpPr>
          <p:nvPr>
            <p:ph type="sldNum" sz="quarter" idx="5"/>
          </p:nvPr>
        </p:nvSpPr>
        <p:spPr/>
        <p:txBody>
          <a:bodyPr/>
          <a:lstStyle/>
          <a:p>
            <a:fld id="{74304892-B9D8-4EC3-BC48-8EC8F7C3A0AF}" type="slidenum">
              <a:rPr lang="hu-HU" smtClean="0"/>
              <a:t>1</a:t>
            </a:fld>
            <a:endParaRPr lang="hu-HU"/>
          </a:p>
        </p:txBody>
      </p:sp>
    </p:spTree>
    <p:extLst>
      <p:ext uri="{BB962C8B-B14F-4D97-AF65-F5344CB8AC3E}">
        <p14:creationId xmlns:p14="http://schemas.microsoft.com/office/powerpoint/2010/main" val="25212759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Footer Placeholder 3"/>
          <p:cNvSpPr>
            <a:spLocks noGrp="1"/>
          </p:cNvSpPr>
          <p:nvPr>
            <p:ph type="ftr" sz="quarter" idx="4"/>
          </p:nvPr>
        </p:nvSpPr>
        <p:spPr/>
        <p:txBody>
          <a:bodyPr/>
          <a:lstStyle/>
          <a:p>
            <a:r>
              <a:rPr lang="hu-HU"/>
              <a:t>http://slideist.com/index_.html</a:t>
            </a:r>
          </a:p>
        </p:txBody>
      </p:sp>
      <p:sp>
        <p:nvSpPr>
          <p:cNvPr id="5" name="Slide Number Placeholder 4"/>
          <p:cNvSpPr>
            <a:spLocks noGrp="1"/>
          </p:cNvSpPr>
          <p:nvPr>
            <p:ph type="sldNum" sz="quarter" idx="5"/>
          </p:nvPr>
        </p:nvSpPr>
        <p:spPr/>
        <p:txBody>
          <a:bodyPr/>
          <a:lstStyle/>
          <a:p>
            <a:fld id="{74304892-B9D8-4EC3-BC48-8EC8F7C3A0AF}" type="slidenum">
              <a:rPr lang="hu-HU" smtClean="0"/>
              <a:t>11</a:t>
            </a:fld>
            <a:endParaRPr lang="hu-HU"/>
          </a:p>
        </p:txBody>
      </p:sp>
    </p:spTree>
    <p:extLst>
      <p:ext uri="{BB962C8B-B14F-4D97-AF65-F5344CB8AC3E}">
        <p14:creationId xmlns:p14="http://schemas.microsoft.com/office/powerpoint/2010/main" val="1642776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Footer Placeholder 3"/>
          <p:cNvSpPr>
            <a:spLocks noGrp="1"/>
          </p:cNvSpPr>
          <p:nvPr>
            <p:ph type="ftr" sz="quarter" idx="4"/>
          </p:nvPr>
        </p:nvSpPr>
        <p:spPr/>
        <p:txBody>
          <a:bodyPr/>
          <a:lstStyle/>
          <a:p>
            <a:r>
              <a:rPr lang="hu-HU"/>
              <a:t>http://slideist.com/index_.html</a:t>
            </a:r>
          </a:p>
        </p:txBody>
      </p:sp>
      <p:sp>
        <p:nvSpPr>
          <p:cNvPr id="5" name="Slide Number Placeholder 4"/>
          <p:cNvSpPr>
            <a:spLocks noGrp="1"/>
          </p:cNvSpPr>
          <p:nvPr>
            <p:ph type="sldNum" sz="quarter" idx="5"/>
          </p:nvPr>
        </p:nvSpPr>
        <p:spPr/>
        <p:txBody>
          <a:bodyPr/>
          <a:lstStyle/>
          <a:p>
            <a:fld id="{74304892-B9D8-4EC3-BC48-8EC8F7C3A0AF}" type="slidenum">
              <a:rPr lang="hu-HU" smtClean="0"/>
              <a:t>3</a:t>
            </a:fld>
            <a:endParaRPr lang="hu-HU"/>
          </a:p>
        </p:txBody>
      </p:sp>
    </p:spTree>
    <p:extLst>
      <p:ext uri="{BB962C8B-B14F-4D97-AF65-F5344CB8AC3E}">
        <p14:creationId xmlns:p14="http://schemas.microsoft.com/office/powerpoint/2010/main" val="2832308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22538D28-3366-460C-BAE6-C292EDEE6EBA}" type="slidenum">
              <a:rPr lang="en-CA" smtClean="0"/>
              <a:t>4</a:t>
            </a:fld>
            <a:endParaRPr lang="en-CA"/>
          </a:p>
        </p:txBody>
      </p:sp>
    </p:spTree>
    <p:extLst>
      <p:ext uri="{BB962C8B-B14F-4D97-AF65-F5344CB8AC3E}">
        <p14:creationId xmlns:p14="http://schemas.microsoft.com/office/powerpoint/2010/main" val="3226126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hu-HU"/>
              <a:t>http://slideist.com/index_.html</a:t>
            </a:r>
          </a:p>
        </p:txBody>
      </p:sp>
      <p:sp>
        <p:nvSpPr>
          <p:cNvPr id="5" name="Slide Number Placeholder 4"/>
          <p:cNvSpPr>
            <a:spLocks noGrp="1"/>
          </p:cNvSpPr>
          <p:nvPr>
            <p:ph type="sldNum" sz="quarter" idx="5"/>
          </p:nvPr>
        </p:nvSpPr>
        <p:spPr/>
        <p:txBody>
          <a:bodyPr/>
          <a:lstStyle/>
          <a:p>
            <a:fld id="{74304892-B9D8-4EC3-BC48-8EC8F7C3A0AF}" type="slidenum">
              <a:rPr lang="hu-HU" smtClean="0"/>
              <a:t>5</a:t>
            </a:fld>
            <a:endParaRPr lang="hu-HU"/>
          </a:p>
        </p:txBody>
      </p:sp>
    </p:spTree>
    <p:extLst>
      <p:ext uri="{BB962C8B-B14F-4D97-AF65-F5344CB8AC3E}">
        <p14:creationId xmlns:p14="http://schemas.microsoft.com/office/powerpoint/2010/main" val="3436342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Footer Placeholder 3"/>
          <p:cNvSpPr>
            <a:spLocks noGrp="1"/>
          </p:cNvSpPr>
          <p:nvPr>
            <p:ph type="ftr" sz="quarter" idx="4"/>
          </p:nvPr>
        </p:nvSpPr>
        <p:spPr/>
        <p:txBody>
          <a:bodyPr/>
          <a:lstStyle/>
          <a:p>
            <a:r>
              <a:rPr lang="hu-HU"/>
              <a:t>http://slideist.com/index_.html</a:t>
            </a:r>
          </a:p>
        </p:txBody>
      </p:sp>
      <p:sp>
        <p:nvSpPr>
          <p:cNvPr id="5" name="Slide Number Placeholder 4"/>
          <p:cNvSpPr>
            <a:spLocks noGrp="1"/>
          </p:cNvSpPr>
          <p:nvPr>
            <p:ph type="sldNum" sz="quarter" idx="5"/>
          </p:nvPr>
        </p:nvSpPr>
        <p:spPr/>
        <p:txBody>
          <a:bodyPr/>
          <a:lstStyle/>
          <a:p>
            <a:fld id="{74304892-B9D8-4EC3-BC48-8EC8F7C3A0AF}" type="slidenum">
              <a:rPr lang="hu-HU" smtClean="0"/>
              <a:t>6</a:t>
            </a:fld>
            <a:endParaRPr lang="hu-HU"/>
          </a:p>
        </p:txBody>
      </p:sp>
    </p:spTree>
    <p:extLst>
      <p:ext uri="{BB962C8B-B14F-4D97-AF65-F5344CB8AC3E}">
        <p14:creationId xmlns:p14="http://schemas.microsoft.com/office/powerpoint/2010/main" val="2344845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Footer Placeholder 3"/>
          <p:cNvSpPr>
            <a:spLocks noGrp="1"/>
          </p:cNvSpPr>
          <p:nvPr>
            <p:ph type="ftr" sz="quarter" idx="4"/>
          </p:nvPr>
        </p:nvSpPr>
        <p:spPr/>
        <p:txBody>
          <a:bodyPr/>
          <a:lstStyle/>
          <a:p>
            <a:r>
              <a:rPr lang="hu-HU"/>
              <a:t>http://slideist.com/index_.html</a:t>
            </a:r>
          </a:p>
        </p:txBody>
      </p:sp>
      <p:sp>
        <p:nvSpPr>
          <p:cNvPr id="5" name="Slide Number Placeholder 4"/>
          <p:cNvSpPr>
            <a:spLocks noGrp="1"/>
          </p:cNvSpPr>
          <p:nvPr>
            <p:ph type="sldNum" sz="quarter" idx="5"/>
          </p:nvPr>
        </p:nvSpPr>
        <p:spPr/>
        <p:txBody>
          <a:bodyPr/>
          <a:lstStyle/>
          <a:p>
            <a:fld id="{74304892-B9D8-4EC3-BC48-8EC8F7C3A0AF}" type="slidenum">
              <a:rPr lang="hu-HU" smtClean="0"/>
              <a:t>7</a:t>
            </a:fld>
            <a:endParaRPr lang="hu-HU"/>
          </a:p>
        </p:txBody>
      </p:sp>
    </p:spTree>
    <p:extLst>
      <p:ext uri="{BB962C8B-B14F-4D97-AF65-F5344CB8AC3E}">
        <p14:creationId xmlns:p14="http://schemas.microsoft.com/office/powerpoint/2010/main" val="740596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Footer Placeholder 3"/>
          <p:cNvSpPr>
            <a:spLocks noGrp="1"/>
          </p:cNvSpPr>
          <p:nvPr>
            <p:ph type="ftr" sz="quarter" idx="4"/>
          </p:nvPr>
        </p:nvSpPr>
        <p:spPr/>
        <p:txBody>
          <a:bodyPr/>
          <a:lstStyle/>
          <a:p>
            <a:r>
              <a:rPr lang="hu-HU"/>
              <a:t>http://slideist.com/index_.html</a:t>
            </a:r>
          </a:p>
        </p:txBody>
      </p:sp>
      <p:sp>
        <p:nvSpPr>
          <p:cNvPr id="5" name="Slide Number Placeholder 4"/>
          <p:cNvSpPr>
            <a:spLocks noGrp="1"/>
          </p:cNvSpPr>
          <p:nvPr>
            <p:ph type="sldNum" sz="quarter" idx="5"/>
          </p:nvPr>
        </p:nvSpPr>
        <p:spPr/>
        <p:txBody>
          <a:bodyPr/>
          <a:lstStyle/>
          <a:p>
            <a:fld id="{74304892-B9D8-4EC3-BC48-8EC8F7C3A0AF}" type="slidenum">
              <a:rPr lang="hu-HU" smtClean="0"/>
              <a:t>8</a:t>
            </a:fld>
            <a:endParaRPr lang="hu-HU"/>
          </a:p>
        </p:txBody>
      </p:sp>
    </p:spTree>
    <p:extLst>
      <p:ext uri="{BB962C8B-B14F-4D97-AF65-F5344CB8AC3E}">
        <p14:creationId xmlns:p14="http://schemas.microsoft.com/office/powerpoint/2010/main" val="341107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Footer Placeholder 3"/>
          <p:cNvSpPr>
            <a:spLocks noGrp="1"/>
          </p:cNvSpPr>
          <p:nvPr>
            <p:ph type="ftr" sz="quarter" idx="4"/>
          </p:nvPr>
        </p:nvSpPr>
        <p:spPr/>
        <p:txBody>
          <a:bodyPr/>
          <a:lstStyle/>
          <a:p>
            <a:r>
              <a:rPr lang="hu-HU"/>
              <a:t>http://slideist.com/index_.html</a:t>
            </a:r>
          </a:p>
        </p:txBody>
      </p:sp>
      <p:sp>
        <p:nvSpPr>
          <p:cNvPr id="5" name="Slide Number Placeholder 4"/>
          <p:cNvSpPr>
            <a:spLocks noGrp="1"/>
          </p:cNvSpPr>
          <p:nvPr>
            <p:ph type="sldNum" sz="quarter" idx="5"/>
          </p:nvPr>
        </p:nvSpPr>
        <p:spPr/>
        <p:txBody>
          <a:bodyPr/>
          <a:lstStyle/>
          <a:p>
            <a:fld id="{74304892-B9D8-4EC3-BC48-8EC8F7C3A0AF}" type="slidenum">
              <a:rPr lang="hu-HU" smtClean="0"/>
              <a:t>9</a:t>
            </a:fld>
            <a:endParaRPr lang="hu-HU"/>
          </a:p>
        </p:txBody>
      </p:sp>
    </p:spTree>
    <p:extLst>
      <p:ext uri="{BB962C8B-B14F-4D97-AF65-F5344CB8AC3E}">
        <p14:creationId xmlns:p14="http://schemas.microsoft.com/office/powerpoint/2010/main" val="31832200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Footer Placeholder 3"/>
          <p:cNvSpPr>
            <a:spLocks noGrp="1"/>
          </p:cNvSpPr>
          <p:nvPr>
            <p:ph type="ftr" sz="quarter" idx="4"/>
          </p:nvPr>
        </p:nvSpPr>
        <p:spPr/>
        <p:txBody>
          <a:bodyPr/>
          <a:lstStyle/>
          <a:p>
            <a:r>
              <a:rPr lang="hu-HU"/>
              <a:t>http://slideist.com/index_.html</a:t>
            </a:r>
          </a:p>
        </p:txBody>
      </p:sp>
      <p:sp>
        <p:nvSpPr>
          <p:cNvPr id="5" name="Slide Number Placeholder 4"/>
          <p:cNvSpPr>
            <a:spLocks noGrp="1"/>
          </p:cNvSpPr>
          <p:nvPr>
            <p:ph type="sldNum" sz="quarter" idx="5"/>
          </p:nvPr>
        </p:nvSpPr>
        <p:spPr/>
        <p:txBody>
          <a:bodyPr/>
          <a:lstStyle/>
          <a:p>
            <a:fld id="{74304892-B9D8-4EC3-BC48-8EC8F7C3A0AF}" type="slidenum">
              <a:rPr lang="hu-HU" smtClean="0"/>
              <a:t>10</a:t>
            </a:fld>
            <a:endParaRPr lang="hu-HU"/>
          </a:p>
        </p:txBody>
      </p:sp>
    </p:spTree>
    <p:extLst>
      <p:ext uri="{BB962C8B-B14F-4D97-AF65-F5344CB8AC3E}">
        <p14:creationId xmlns:p14="http://schemas.microsoft.com/office/powerpoint/2010/main" val="18094760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6_Title + Subtitle - White bg">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492368" y="1517934"/>
            <a:ext cx="8511675" cy="1781924"/>
          </a:xfrm>
        </p:spPr>
        <p:txBody>
          <a:bodyPr lIns="0" tIns="91440" rIns="0" bIns="91440" anchor="ctr" anchorCtr="0">
            <a:noAutofit/>
          </a:bodyPr>
          <a:lstStyle>
            <a:lvl1pPr algn="l">
              <a:lnSpc>
                <a:spcPts val="7100"/>
              </a:lnSpc>
              <a:defRPr sz="6000" b="1" i="0" kern="0" spc="100" baseline="0">
                <a:ln>
                  <a:noFill/>
                </a:ln>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a:t>
            </a:r>
            <a:br>
              <a:rPr lang="en-US"/>
            </a:br>
            <a:r>
              <a:rPr lang="en-US"/>
              <a:t>Master title style</a:t>
            </a:r>
          </a:p>
        </p:txBody>
      </p:sp>
      <p:pic>
        <p:nvPicPr>
          <p:cNvPr id="6" name="Picture 5" descr="A picture containing tree&#10;&#10;Description automatically generated">
            <a:extLst>
              <a:ext uri="{FF2B5EF4-FFF2-40B4-BE49-F238E27FC236}">
                <a16:creationId xmlns:a16="http://schemas.microsoft.com/office/drawing/2014/main" id="{29EB2C82-CE62-4BB9-A3DF-DA01E2083A00}"/>
              </a:ext>
            </a:extLst>
          </p:cNvPr>
          <p:cNvPicPr>
            <a:picLocks noChangeAspect="1"/>
          </p:cNvPicPr>
          <p:nvPr/>
        </p:nvPicPr>
        <p:blipFill>
          <a:blip r:embed="rId2"/>
          <a:stretch>
            <a:fillRect/>
          </a:stretch>
        </p:blipFill>
        <p:spPr>
          <a:xfrm>
            <a:off x="569329" y="4628273"/>
            <a:ext cx="2291742" cy="1084196"/>
          </a:xfrm>
          <a:prstGeom prst="rect">
            <a:avLst/>
          </a:prstGeom>
        </p:spPr>
      </p:pic>
      <p:sp>
        <p:nvSpPr>
          <p:cNvPr id="7" name="Flowchart: Data 2">
            <a:extLst>
              <a:ext uri="{FF2B5EF4-FFF2-40B4-BE49-F238E27FC236}">
                <a16:creationId xmlns:a16="http://schemas.microsoft.com/office/drawing/2014/main" id="{DC0A44AE-A7F8-47D2-8356-CAD330B61FC1}"/>
              </a:ext>
            </a:extLst>
          </p:cNvPr>
          <p:cNvSpPr/>
          <p:nvPr/>
        </p:nvSpPr>
        <p:spPr>
          <a:xfrm>
            <a:off x="-21020" y="5839336"/>
            <a:ext cx="4888746" cy="602901"/>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9" name="Subtitle 2">
            <a:extLst>
              <a:ext uri="{FF2B5EF4-FFF2-40B4-BE49-F238E27FC236}">
                <a16:creationId xmlns:a16="http://schemas.microsoft.com/office/drawing/2014/main" id="{C3E8BB15-A69E-4C0B-8B89-F5540CB5BCFE}"/>
              </a:ext>
            </a:extLst>
          </p:cNvPr>
          <p:cNvSpPr txBox="1">
            <a:spLocks/>
          </p:cNvSpPr>
          <p:nvPr/>
        </p:nvSpPr>
        <p:spPr>
          <a:xfrm>
            <a:off x="623404" y="5786786"/>
            <a:ext cx="3519868" cy="789389"/>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600" spc="200" baseline="0">
                <a:solidFill>
                  <a:schemeClr val="bg1"/>
                </a:solidFill>
                <a:latin typeface="+mj-lt"/>
              </a:rPr>
              <a:t>immigrantservicescalgary.ca</a:t>
            </a:r>
          </a:p>
        </p:txBody>
      </p:sp>
      <p:pic>
        <p:nvPicPr>
          <p:cNvPr id="8" name="Picture 7" descr="A picture containing tree&#10;&#10;Description automatically generated">
            <a:extLst>
              <a:ext uri="{FF2B5EF4-FFF2-40B4-BE49-F238E27FC236}">
                <a16:creationId xmlns:a16="http://schemas.microsoft.com/office/drawing/2014/main" id="{95529FC2-44E4-4119-A127-DD45860792ED}"/>
              </a:ext>
            </a:extLst>
          </p:cNvPr>
          <p:cNvPicPr>
            <a:picLocks noChangeAspect="1"/>
          </p:cNvPicPr>
          <p:nvPr userDrawn="1"/>
        </p:nvPicPr>
        <p:blipFill>
          <a:blip r:embed="rId2"/>
          <a:stretch>
            <a:fillRect/>
          </a:stretch>
        </p:blipFill>
        <p:spPr>
          <a:xfrm>
            <a:off x="569329" y="4628273"/>
            <a:ext cx="2291742" cy="1084196"/>
          </a:xfrm>
          <a:prstGeom prst="rect">
            <a:avLst/>
          </a:prstGeom>
        </p:spPr>
      </p:pic>
      <p:sp>
        <p:nvSpPr>
          <p:cNvPr id="10" name="Flowchart: Data 2">
            <a:extLst>
              <a:ext uri="{FF2B5EF4-FFF2-40B4-BE49-F238E27FC236}">
                <a16:creationId xmlns:a16="http://schemas.microsoft.com/office/drawing/2014/main" id="{688D86B6-CCEF-4746-ACF0-ECCDB33FC273}"/>
              </a:ext>
            </a:extLst>
          </p:cNvPr>
          <p:cNvSpPr/>
          <p:nvPr userDrawn="1"/>
        </p:nvSpPr>
        <p:spPr>
          <a:xfrm>
            <a:off x="-21020" y="5839336"/>
            <a:ext cx="4888746" cy="602901"/>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11" name="Subtitle 2">
            <a:extLst>
              <a:ext uri="{FF2B5EF4-FFF2-40B4-BE49-F238E27FC236}">
                <a16:creationId xmlns:a16="http://schemas.microsoft.com/office/drawing/2014/main" id="{93D5FAE6-A379-47C1-91B6-61CF026BCA1A}"/>
              </a:ext>
            </a:extLst>
          </p:cNvPr>
          <p:cNvSpPr txBox="1">
            <a:spLocks/>
          </p:cNvSpPr>
          <p:nvPr userDrawn="1"/>
        </p:nvSpPr>
        <p:spPr>
          <a:xfrm>
            <a:off x="623404" y="5786786"/>
            <a:ext cx="3519868" cy="789389"/>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600" spc="200" baseline="0">
                <a:solidFill>
                  <a:schemeClr val="bg1"/>
                </a:solidFill>
                <a:latin typeface="+mj-lt"/>
              </a:rPr>
              <a:t>immigrantservicescalgary.ca</a:t>
            </a:r>
          </a:p>
        </p:txBody>
      </p:sp>
    </p:spTree>
    <p:extLst>
      <p:ext uri="{BB962C8B-B14F-4D97-AF65-F5344CB8AC3E}">
        <p14:creationId xmlns:p14="http://schemas.microsoft.com/office/powerpoint/2010/main" val="10600183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7_Title + Subtitle - White 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08488204-85AE-45BE-91E8-9E3DA1FEDA69}"/>
              </a:ext>
            </a:extLst>
          </p:cNvPr>
          <p:cNvPicPr>
            <a:picLocks noChangeAspect="1"/>
          </p:cNvPicPr>
          <p:nvPr/>
        </p:nvPicPr>
        <p:blipFill>
          <a:blip r:embed="rId2"/>
          <a:stretch>
            <a:fillRect/>
          </a:stretch>
        </p:blipFill>
        <p:spPr>
          <a:xfrm>
            <a:off x="0" y="6277514"/>
            <a:ext cx="6209607" cy="287655"/>
          </a:xfrm>
          <a:prstGeom prst="rect">
            <a:avLst/>
          </a:prstGeom>
        </p:spPr>
      </p:pic>
      <p:sp>
        <p:nvSpPr>
          <p:cNvPr id="18" name="Subtitle 2">
            <a:extLst>
              <a:ext uri="{FF2B5EF4-FFF2-40B4-BE49-F238E27FC236}">
                <a16:creationId xmlns:a16="http://schemas.microsoft.com/office/drawing/2014/main" id="{F4E548D3-0B69-44B5-8DAA-BCBB132A41B1}"/>
              </a:ext>
            </a:extLst>
          </p:cNvPr>
          <p:cNvSpPr txBox="1">
            <a:spLocks/>
          </p:cNvSpPr>
          <p:nvPr/>
        </p:nvSpPr>
        <p:spPr>
          <a:xfrm>
            <a:off x="497113"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9" name="Subtitle 2">
            <a:extLst>
              <a:ext uri="{FF2B5EF4-FFF2-40B4-BE49-F238E27FC236}">
                <a16:creationId xmlns:a16="http://schemas.microsoft.com/office/drawing/2014/main" id="{E618EF2D-F899-4A4C-B630-6AB0CA159F61}"/>
              </a:ext>
            </a:extLst>
          </p:cNvPr>
          <p:cNvSpPr txBox="1">
            <a:spLocks/>
          </p:cNvSpPr>
          <p:nvPr/>
        </p:nvSpPr>
        <p:spPr>
          <a:xfrm>
            <a:off x="4099297" y="625257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pic>
        <p:nvPicPr>
          <p:cNvPr id="20" name="Picture 19" descr="A picture containing text&#10;&#10;Description automatically generated">
            <a:extLst>
              <a:ext uri="{FF2B5EF4-FFF2-40B4-BE49-F238E27FC236}">
                <a16:creationId xmlns:a16="http://schemas.microsoft.com/office/drawing/2014/main" id="{AF1D50BE-EEC0-4ACF-A40E-FA1ADC131A12}"/>
              </a:ext>
            </a:extLst>
          </p:cNvPr>
          <p:cNvPicPr>
            <a:picLocks noChangeAspect="1"/>
          </p:cNvPicPr>
          <p:nvPr/>
        </p:nvPicPr>
        <p:blipFill>
          <a:blip r:embed="rId3"/>
          <a:stretch>
            <a:fillRect/>
          </a:stretch>
        </p:blipFill>
        <p:spPr>
          <a:xfrm>
            <a:off x="9375892" y="266007"/>
            <a:ext cx="2441832" cy="489119"/>
          </a:xfrm>
          <a:prstGeom prst="rect">
            <a:avLst/>
          </a:prstGeom>
        </p:spPr>
      </p:pic>
      <p:sp>
        <p:nvSpPr>
          <p:cNvPr id="14" name="Title 1">
            <a:extLst>
              <a:ext uri="{FF2B5EF4-FFF2-40B4-BE49-F238E27FC236}">
                <a16:creationId xmlns:a16="http://schemas.microsoft.com/office/drawing/2014/main" id="{66D740F6-8A54-4754-8DB9-A9D4D9F3E226}"/>
              </a:ext>
            </a:extLst>
          </p:cNvPr>
          <p:cNvSpPr>
            <a:spLocks noGrp="1"/>
          </p:cNvSpPr>
          <p:nvPr>
            <p:ph type="ctrTitle" hasCustomPrompt="1"/>
          </p:nvPr>
        </p:nvSpPr>
        <p:spPr>
          <a:xfrm>
            <a:off x="497113" y="1966342"/>
            <a:ext cx="8511675" cy="1781924"/>
          </a:xfrm>
        </p:spPr>
        <p:txBody>
          <a:bodyPr lIns="0" tIns="91440" rIns="0" bIns="91440" anchor="ctr" anchorCtr="0">
            <a:noAutofit/>
          </a:bodyPr>
          <a:lstStyle>
            <a:lvl1pPr algn="l">
              <a:lnSpc>
                <a:spcPts val="7100"/>
              </a:lnSpc>
              <a:defRPr sz="6000" b="1" i="0" kern="0" spc="100" baseline="0">
                <a:ln>
                  <a:noFill/>
                </a:ln>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a:t>
            </a:r>
            <a:br>
              <a:rPr lang="en-US"/>
            </a:br>
            <a:r>
              <a:rPr lang="en-US"/>
              <a:t>Master title style</a:t>
            </a:r>
          </a:p>
        </p:txBody>
      </p:sp>
      <p:pic>
        <p:nvPicPr>
          <p:cNvPr id="7" name="Picture 6">
            <a:extLst>
              <a:ext uri="{FF2B5EF4-FFF2-40B4-BE49-F238E27FC236}">
                <a16:creationId xmlns:a16="http://schemas.microsoft.com/office/drawing/2014/main" id="{721500D3-3AC3-4E20-A35B-FD7EDB9DEDB8}"/>
              </a:ext>
            </a:extLst>
          </p:cNvPr>
          <p:cNvPicPr>
            <a:picLocks noChangeAspect="1"/>
          </p:cNvPicPr>
          <p:nvPr userDrawn="1"/>
        </p:nvPicPr>
        <p:blipFill>
          <a:blip r:embed="rId2"/>
          <a:stretch>
            <a:fillRect/>
          </a:stretch>
        </p:blipFill>
        <p:spPr>
          <a:xfrm>
            <a:off x="0" y="6277514"/>
            <a:ext cx="6209607" cy="287655"/>
          </a:xfrm>
          <a:prstGeom prst="rect">
            <a:avLst/>
          </a:prstGeom>
        </p:spPr>
      </p:pic>
      <p:sp>
        <p:nvSpPr>
          <p:cNvPr id="8" name="Subtitle 2">
            <a:extLst>
              <a:ext uri="{FF2B5EF4-FFF2-40B4-BE49-F238E27FC236}">
                <a16:creationId xmlns:a16="http://schemas.microsoft.com/office/drawing/2014/main" id="{487FDEE1-27C9-4272-B5D3-BFC487C58529}"/>
              </a:ext>
            </a:extLst>
          </p:cNvPr>
          <p:cNvSpPr txBox="1">
            <a:spLocks/>
          </p:cNvSpPr>
          <p:nvPr userDrawn="1"/>
        </p:nvSpPr>
        <p:spPr>
          <a:xfrm>
            <a:off x="497113"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9" name="Subtitle 2">
            <a:extLst>
              <a:ext uri="{FF2B5EF4-FFF2-40B4-BE49-F238E27FC236}">
                <a16:creationId xmlns:a16="http://schemas.microsoft.com/office/drawing/2014/main" id="{A6C44C14-23A7-4248-9F90-41CEC2D8AA3A}"/>
              </a:ext>
            </a:extLst>
          </p:cNvPr>
          <p:cNvSpPr txBox="1">
            <a:spLocks/>
          </p:cNvSpPr>
          <p:nvPr userDrawn="1"/>
        </p:nvSpPr>
        <p:spPr>
          <a:xfrm>
            <a:off x="4099297" y="625257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pic>
        <p:nvPicPr>
          <p:cNvPr id="10" name="Picture 9" descr="A picture containing text&#10;&#10;Description automatically generated">
            <a:extLst>
              <a:ext uri="{FF2B5EF4-FFF2-40B4-BE49-F238E27FC236}">
                <a16:creationId xmlns:a16="http://schemas.microsoft.com/office/drawing/2014/main" id="{5C4ACB1C-D77E-4FD7-AF5F-D43EB1F12905}"/>
              </a:ext>
            </a:extLst>
          </p:cNvPr>
          <p:cNvPicPr>
            <a:picLocks noChangeAspect="1"/>
          </p:cNvPicPr>
          <p:nvPr userDrawn="1"/>
        </p:nvPicPr>
        <p:blipFill>
          <a:blip r:embed="rId3"/>
          <a:stretch>
            <a:fillRect/>
          </a:stretch>
        </p:blipFill>
        <p:spPr>
          <a:xfrm>
            <a:off x="9375892" y="266007"/>
            <a:ext cx="2441832" cy="489119"/>
          </a:xfrm>
          <a:prstGeom prst="rect">
            <a:avLst/>
          </a:prstGeom>
        </p:spPr>
      </p:pic>
    </p:spTree>
    <p:extLst>
      <p:ext uri="{BB962C8B-B14F-4D97-AF65-F5344CB8AC3E}">
        <p14:creationId xmlns:p14="http://schemas.microsoft.com/office/powerpoint/2010/main" val="2930217991"/>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4_Chart + Right Line (Title + Content)">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940777" y="1604322"/>
            <a:ext cx="10102361" cy="4192974"/>
          </a:xfrm>
        </p:spPr>
        <p:txBody>
          <a:bodyPr lIns="0" tIns="0" rIns="0" bIns="0" anchor="t" anchorCtr="0">
            <a:noAutofit/>
          </a:bodyPr>
          <a:lstStyle>
            <a:lvl1pPr algn="l">
              <a:lnSpc>
                <a:spcPct val="85000"/>
              </a:lnSpc>
              <a:defRPr sz="2400" b="0">
                <a:solidFill>
                  <a:schemeClr val="tx1"/>
                </a:solidFill>
                <a:latin typeface="+mn-lt"/>
                <a:ea typeface="Open Sans" panose="020B0606030504020204" pitchFamily="34" charset="0"/>
                <a:cs typeface="Open Sans" panose="020B0606030504020204" pitchFamily="34" charset="0"/>
              </a:defRPr>
            </a:lvl1pPr>
          </a:lstStyle>
          <a:p>
            <a:r>
              <a:rPr lang="en-US"/>
              <a:t>Click to enter text</a:t>
            </a:r>
          </a:p>
        </p:txBody>
      </p:sp>
      <p:cxnSp>
        <p:nvCxnSpPr>
          <p:cNvPr id="3" name="Straight Connector 2">
            <a:extLst>
              <a:ext uri="{FF2B5EF4-FFF2-40B4-BE49-F238E27FC236}">
                <a16:creationId xmlns:a16="http://schemas.microsoft.com/office/drawing/2014/main" id="{C6E4DB2D-B528-4EED-AC8C-FB2D22172223}"/>
              </a:ext>
            </a:extLst>
          </p:cNvPr>
          <p:cNvCxnSpPr/>
          <p:nvPr userDrawn="1"/>
        </p:nvCxnSpPr>
        <p:spPr>
          <a:xfrm>
            <a:off x="940777" y="1257300"/>
            <a:ext cx="164520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8194BE60-B165-47D5-8818-D2AAB62245A5}"/>
              </a:ext>
            </a:extLst>
          </p:cNvPr>
          <p:cNvSpPr>
            <a:spLocks noGrp="1"/>
          </p:cNvSpPr>
          <p:nvPr>
            <p:ph type="body" sz="quarter" idx="10" hasCustomPrompt="1"/>
          </p:nvPr>
        </p:nvSpPr>
        <p:spPr>
          <a:xfrm>
            <a:off x="868032" y="519772"/>
            <a:ext cx="10101262" cy="643446"/>
          </a:xfrm>
        </p:spPr>
        <p:txBody>
          <a:bodyPr/>
          <a:lstStyle>
            <a:lvl1pPr>
              <a:defRPr sz="4200"/>
            </a:lvl1pPr>
          </a:lstStyle>
          <a:p>
            <a:pPr lvl="0"/>
            <a:r>
              <a:rPr lang="en-US"/>
              <a:t>Click to edit title</a:t>
            </a:r>
          </a:p>
        </p:txBody>
      </p:sp>
      <p:pic>
        <p:nvPicPr>
          <p:cNvPr id="8" name="Picture 7">
            <a:extLst>
              <a:ext uri="{FF2B5EF4-FFF2-40B4-BE49-F238E27FC236}">
                <a16:creationId xmlns:a16="http://schemas.microsoft.com/office/drawing/2014/main" id="{4F33167D-8311-4A90-8703-29F4F4C1F909}"/>
              </a:ext>
            </a:extLst>
          </p:cNvPr>
          <p:cNvPicPr>
            <a:picLocks noChangeAspect="1"/>
          </p:cNvPicPr>
          <p:nvPr userDrawn="1"/>
        </p:nvPicPr>
        <p:blipFill>
          <a:blip r:embed="rId2"/>
          <a:stretch>
            <a:fillRect/>
          </a:stretch>
        </p:blipFill>
        <p:spPr>
          <a:xfrm>
            <a:off x="0" y="6277514"/>
            <a:ext cx="6209607" cy="322983"/>
          </a:xfrm>
          <a:prstGeom prst="rect">
            <a:avLst/>
          </a:prstGeom>
        </p:spPr>
      </p:pic>
      <p:sp>
        <p:nvSpPr>
          <p:cNvPr id="10" name="Subtitle 2">
            <a:extLst>
              <a:ext uri="{FF2B5EF4-FFF2-40B4-BE49-F238E27FC236}">
                <a16:creationId xmlns:a16="http://schemas.microsoft.com/office/drawing/2014/main" id="{C3E86A12-B7A1-4458-A0DF-4ED3A4FD522C}"/>
              </a:ext>
            </a:extLst>
          </p:cNvPr>
          <p:cNvSpPr txBox="1">
            <a:spLocks/>
          </p:cNvSpPr>
          <p:nvPr userDrawn="1"/>
        </p:nvSpPr>
        <p:spPr>
          <a:xfrm>
            <a:off x="497113" y="626308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2" name="Subtitle 2">
            <a:extLst>
              <a:ext uri="{FF2B5EF4-FFF2-40B4-BE49-F238E27FC236}">
                <a16:creationId xmlns:a16="http://schemas.microsoft.com/office/drawing/2014/main" id="{E553EE53-8637-424A-B549-EF43C5074D51}"/>
              </a:ext>
            </a:extLst>
          </p:cNvPr>
          <p:cNvSpPr txBox="1">
            <a:spLocks/>
          </p:cNvSpPr>
          <p:nvPr userDrawn="1"/>
        </p:nvSpPr>
        <p:spPr>
          <a:xfrm>
            <a:off x="4099297" y="626308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pic>
        <p:nvPicPr>
          <p:cNvPr id="13" name="Picture 12" descr="A picture containing text&#10;&#10;Description automatically generated">
            <a:extLst>
              <a:ext uri="{FF2B5EF4-FFF2-40B4-BE49-F238E27FC236}">
                <a16:creationId xmlns:a16="http://schemas.microsoft.com/office/drawing/2014/main" id="{11AFEC53-B5AA-4B20-BA3D-A854D691EEEC}"/>
              </a:ext>
            </a:extLst>
          </p:cNvPr>
          <p:cNvPicPr>
            <a:picLocks noChangeAspect="1"/>
          </p:cNvPicPr>
          <p:nvPr userDrawn="1"/>
        </p:nvPicPr>
        <p:blipFill>
          <a:blip r:embed="rId3"/>
          <a:stretch>
            <a:fillRect/>
          </a:stretch>
        </p:blipFill>
        <p:spPr>
          <a:xfrm>
            <a:off x="9375892" y="266007"/>
            <a:ext cx="2441832" cy="489119"/>
          </a:xfrm>
          <a:prstGeom prst="rect">
            <a:avLst/>
          </a:prstGeom>
        </p:spPr>
      </p:pic>
      <p:pic>
        <p:nvPicPr>
          <p:cNvPr id="11" name="Picture 10" descr="A picture containing text, plant, clipart&#10;&#10;Description automatically generated">
            <a:extLst>
              <a:ext uri="{FF2B5EF4-FFF2-40B4-BE49-F238E27FC236}">
                <a16:creationId xmlns:a16="http://schemas.microsoft.com/office/drawing/2014/main" id="{9AC07ECA-9B7E-491A-8117-4EEC603CD34F}"/>
              </a:ext>
            </a:extLst>
          </p:cNvPr>
          <p:cNvPicPr>
            <a:picLocks noChangeAspect="1"/>
          </p:cNvPicPr>
          <p:nvPr userDrawn="1"/>
        </p:nvPicPr>
        <p:blipFill>
          <a:blip r:embed="rId4"/>
          <a:stretch>
            <a:fillRect/>
          </a:stretch>
        </p:blipFill>
        <p:spPr>
          <a:xfrm>
            <a:off x="11053056" y="5878946"/>
            <a:ext cx="932690" cy="914402"/>
          </a:xfrm>
          <a:prstGeom prst="rect">
            <a:avLst/>
          </a:prstGeom>
        </p:spPr>
      </p:pic>
    </p:spTree>
    <p:extLst>
      <p:ext uri="{BB962C8B-B14F-4D97-AF65-F5344CB8AC3E}">
        <p14:creationId xmlns:p14="http://schemas.microsoft.com/office/powerpoint/2010/main" val="4004557096"/>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5_Chart + Right Line (Title + Content)">
    <p:spTree>
      <p:nvGrpSpPr>
        <p:cNvPr id="1" name=""/>
        <p:cNvGrpSpPr/>
        <p:nvPr/>
      </p:nvGrpSpPr>
      <p:grpSpPr>
        <a:xfrm>
          <a:off x="0" y="0"/>
          <a:ext cx="0" cy="0"/>
          <a:chOff x="0" y="0"/>
          <a:chExt cx="0" cy="0"/>
        </a:xfrm>
      </p:grpSpPr>
      <p:sp>
        <p:nvSpPr>
          <p:cNvPr id="9" name="Title 8"/>
          <p:cNvSpPr>
            <a:spLocks noGrp="1"/>
          </p:cNvSpPr>
          <p:nvPr>
            <p:ph type="title"/>
          </p:nvPr>
        </p:nvSpPr>
        <p:spPr>
          <a:xfrm>
            <a:off x="1336430" y="1111952"/>
            <a:ext cx="9326879" cy="1920240"/>
          </a:xfrm>
        </p:spPr>
        <p:txBody>
          <a:bodyPr lIns="0" tIns="0" rIns="0" bIns="0" anchor="ctr" anchorCtr="0">
            <a:noAutofit/>
          </a:bodyPr>
          <a:lstStyle>
            <a:lvl1pPr algn="ctr">
              <a:lnSpc>
                <a:spcPct val="85000"/>
              </a:lnSpc>
              <a:defRPr sz="4400">
                <a:solidFill>
                  <a:schemeClr val="tx1"/>
                </a:solidFill>
                <a:latin typeface="+mj-lt"/>
                <a:ea typeface="Open Sans" panose="020B0606030504020204" pitchFamily="34" charset="0"/>
                <a:cs typeface="Open Sans" panose="020B0606030504020204" pitchFamily="34" charset="0"/>
              </a:defRPr>
            </a:lvl1pPr>
          </a:lstStyle>
          <a:p>
            <a:r>
              <a:rPr lang="en-US"/>
              <a:t>Click to edit Master title style</a:t>
            </a:r>
          </a:p>
        </p:txBody>
      </p:sp>
      <p:sp>
        <p:nvSpPr>
          <p:cNvPr id="12" name="Text Placeholder 2">
            <a:extLst>
              <a:ext uri="{FF2B5EF4-FFF2-40B4-BE49-F238E27FC236}">
                <a16:creationId xmlns:a16="http://schemas.microsoft.com/office/drawing/2014/main" id="{3C80A935-5F85-4B67-8797-2E9C61F0D9A9}"/>
              </a:ext>
            </a:extLst>
          </p:cNvPr>
          <p:cNvSpPr>
            <a:spLocks noGrp="1"/>
          </p:cNvSpPr>
          <p:nvPr>
            <p:ph type="body" idx="1"/>
          </p:nvPr>
        </p:nvSpPr>
        <p:spPr>
          <a:xfrm>
            <a:off x="1336430" y="3479919"/>
            <a:ext cx="9326879" cy="1134911"/>
          </a:xfrm>
        </p:spPr>
        <p:txBody>
          <a:bodyPr anchor="t">
            <a:normAutofit/>
          </a:bodyPr>
          <a:lstStyle>
            <a:lvl1pPr marL="0" indent="0" algn="ctr">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7" name="Picture 6" descr="A picture containing text, plant, clipart&#10;&#10;Description automatically generated">
            <a:extLst>
              <a:ext uri="{FF2B5EF4-FFF2-40B4-BE49-F238E27FC236}">
                <a16:creationId xmlns:a16="http://schemas.microsoft.com/office/drawing/2014/main" id="{4DADD450-541B-4A93-8385-2CC777C9D9D1}"/>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8" name="Flowchart: Data 2">
            <a:extLst>
              <a:ext uri="{FF2B5EF4-FFF2-40B4-BE49-F238E27FC236}">
                <a16:creationId xmlns:a16="http://schemas.microsoft.com/office/drawing/2014/main" id="{E2BE08EC-3C93-4A91-87BA-4A93D81FA263}"/>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10" name="Subtitle 2">
            <a:extLst>
              <a:ext uri="{FF2B5EF4-FFF2-40B4-BE49-F238E27FC236}">
                <a16:creationId xmlns:a16="http://schemas.microsoft.com/office/drawing/2014/main" id="{D251F373-011E-4AC1-91D7-14DC4DD01005}"/>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3948712181"/>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0_Chart + Right Line (Title + Content)">
    <p:spTree>
      <p:nvGrpSpPr>
        <p:cNvPr id="1" name=""/>
        <p:cNvGrpSpPr/>
        <p:nvPr/>
      </p:nvGrpSpPr>
      <p:grpSpPr>
        <a:xfrm>
          <a:off x="0" y="0"/>
          <a:ext cx="0" cy="0"/>
          <a:chOff x="0" y="0"/>
          <a:chExt cx="0" cy="0"/>
        </a:xfrm>
      </p:grpSpPr>
      <p:sp>
        <p:nvSpPr>
          <p:cNvPr id="9" name="Title 8"/>
          <p:cNvSpPr>
            <a:spLocks noGrp="1"/>
          </p:cNvSpPr>
          <p:nvPr>
            <p:ph type="title"/>
          </p:nvPr>
        </p:nvSpPr>
        <p:spPr>
          <a:xfrm>
            <a:off x="1336430" y="1111952"/>
            <a:ext cx="9326879" cy="1920240"/>
          </a:xfrm>
        </p:spPr>
        <p:txBody>
          <a:bodyPr lIns="0" tIns="0" rIns="0" bIns="0" anchor="ctr" anchorCtr="0">
            <a:noAutofit/>
          </a:bodyPr>
          <a:lstStyle>
            <a:lvl1pPr algn="ctr">
              <a:lnSpc>
                <a:spcPct val="85000"/>
              </a:lnSpc>
              <a:defRPr sz="4400">
                <a:solidFill>
                  <a:schemeClr val="tx1"/>
                </a:solidFill>
                <a:latin typeface="+mj-lt"/>
                <a:ea typeface="Open Sans" panose="020B0606030504020204" pitchFamily="34" charset="0"/>
                <a:cs typeface="Open Sans" panose="020B0606030504020204" pitchFamily="34" charset="0"/>
              </a:defRPr>
            </a:lvl1pPr>
          </a:lstStyle>
          <a:p>
            <a:r>
              <a:rPr lang="en-US"/>
              <a:t>Click to edit Master title style</a:t>
            </a:r>
          </a:p>
        </p:txBody>
      </p:sp>
      <p:sp>
        <p:nvSpPr>
          <p:cNvPr id="12" name="Text Placeholder 2">
            <a:extLst>
              <a:ext uri="{FF2B5EF4-FFF2-40B4-BE49-F238E27FC236}">
                <a16:creationId xmlns:a16="http://schemas.microsoft.com/office/drawing/2014/main" id="{3C80A935-5F85-4B67-8797-2E9C61F0D9A9}"/>
              </a:ext>
            </a:extLst>
          </p:cNvPr>
          <p:cNvSpPr>
            <a:spLocks noGrp="1"/>
          </p:cNvSpPr>
          <p:nvPr>
            <p:ph type="body" idx="1"/>
          </p:nvPr>
        </p:nvSpPr>
        <p:spPr>
          <a:xfrm>
            <a:off x="1336430" y="3479919"/>
            <a:ext cx="9326879" cy="1134911"/>
          </a:xfrm>
        </p:spPr>
        <p:txBody>
          <a:bodyPr anchor="t">
            <a:normAutofit/>
          </a:bodyPr>
          <a:lstStyle>
            <a:lvl1pPr marL="0" indent="0" algn="ctr">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7" name="Picture 6" descr="A picture containing text, plant, clipart&#10;&#10;Description automatically generated">
            <a:extLst>
              <a:ext uri="{FF2B5EF4-FFF2-40B4-BE49-F238E27FC236}">
                <a16:creationId xmlns:a16="http://schemas.microsoft.com/office/drawing/2014/main" id="{4DADD450-541B-4A93-8385-2CC777C9D9D1}"/>
              </a:ext>
            </a:extLst>
          </p:cNvPr>
          <p:cNvPicPr>
            <a:picLocks noChangeAspect="1"/>
          </p:cNvPicPr>
          <p:nvPr userDrawn="1"/>
        </p:nvPicPr>
        <p:blipFill>
          <a:blip r:embed="rId2"/>
          <a:stretch>
            <a:fillRect/>
          </a:stretch>
        </p:blipFill>
        <p:spPr>
          <a:xfrm>
            <a:off x="11053056" y="5878946"/>
            <a:ext cx="932690" cy="914402"/>
          </a:xfrm>
          <a:prstGeom prst="rect">
            <a:avLst/>
          </a:prstGeom>
        </p:spPr>
      </p:pic>
    </p:spTree>
    <p:extLst>
      <p:ext uri="{BB962C8B-B14F-4D97-AF65-F5344CB8AC3E}">
        <p14:creationId xmlns:p14="http://schemas.microsoft.com/office/powerpoint/2010/main" val="246204450"/>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able of contents slide">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FDA35CE9-2932-49A0-962F-F69C51AC3BE6}"/>
              </a:ext>
            </a:extLst>
          </p:cNvPr>
          <p:cNvSpPr/>
          <p:nvPr/>
        </p:nvSpPr>
        <p:spPr>
          <a:xfrm>
            <a:off x="6802688" y="972281"/>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3" name="Oval 22">
            <a:extLst>
              <a:ext uri="{FF2B5EF4-FFF2-40B4-BE49-F238E27FC236}">
                <a16:creationId xmlns:a16="http://schemas.microsoft.com/office/drawing/2014/main" id="{3AB6D6A7-E020-4442-B398-FE493DBD266B}"/>
              </a:ext>
            </a:extLst>
          </p:cNvPr>
          <p:cNvSpPr/>
          <p:nvPr/>
        </p:nvSpPr>
        <p:spPr>
          <a:xfrm>
            <a:off x="6817197" y="2183609"/>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4" name="Oval 23">
            <a:extLst>
              <a:ext uri="{FF2B5EF4-FFF2-40B4-BE49-F238E27FC236}">
                <a16:creationId xmlns:a16="http://schemas.microsoft.com/office/drawing/2014/main" id="{F055717B-6AB9-4FFA-A593-B443A097F07B}"/>
              </a:ext>
            </a:extLst>
          </p:cNvPr>
          <p:cNvSpPr/>
          <p:nvPr/>
        </p:nvSpPr>
        <p:spPr>
          <a:xfrm>
            <a:off x="6817198" y="3403783"/>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5" name="Oval 24">
            <a:extLst>
              <a:ext uri="{FF2B5EF4-FFF2-40B4-BE49-F238E27FC236}">
                <a16:creationId xmlns:a16="http://schemas.microsoft.com/office/drawing/2014/main" id="{80ED411B-51B0-42CC-B97E-09B728CC7149}"/>
              </a:ext>
            </a:extLst>
          </p:cNvPr>
          <p:cNvSpPr/>
          <p:nvPr/>
        </p:nvSpPr>
        <p:spPr>
          <a:xfrm>
            <a:off x="6806123" y="4678962"/>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 name="Rectangle 1">
            <a:extLst>
              <a:ext uri="{FF2B5EF4-FFF2-40B4-BE49-F238E27FC236}">
                <a16:creationId xmlns:a16="http://schemas.microsoft.com/office/drawing/2014/main" id="{5C6A674C-BE9C-4CC1-A80D-A45B97DBA4B2}"/>
              </a:ext>
            </a:extLst>
          </p:cNvPr>
          <p:cNvSpPr/>
          <p:nvPr userDrawn="1"/>
        </p:nvSpPr>
        <p:spPr>
          <a:xfrm>
            <a:off x="0" y="8874"/>
            <a:ext cx="5591908" cy="685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 Placeholder 5">
            <a:extLst>
              <a:ext uri="{FF2B5EF4-FFF2-40B4-BE49-F238E27FC236}">
                <a16:creationId xmlns:a16="http://schemas.microsoft.com/office/drawing/2014/main" id="{C2E8A2B1-A9B9-49E6-94EA-B1FB60FA775D}"/>
              </a:ext>
            </a:extLst>
          </p:cNvPr>
          <p:cNvSpPr>
            <a:spLocks noGrp="1"/>
          </p:cNvSpPr>
          <p:nvPr>
            <p:ph type="body" sz="quarter" idx="20" hasCustomPrompt="1"/>
          </p:nvPr>
        </p:nvSpPr>
        <p:spPr>
          <a:xfrm>
            <a:off x="731122" y="972281"/>
            <a:ext cx="3780109" cy="1245213"/>
          </a:xfrm>
        </p:spPr>
        <p:txBody>
          <a:bodyPr wrap="square">
            <a:spAutoFit/>
          </a:bodyPr>
          <a:lstStyle>
            <a:lvl1pPr>
              <a:defRPr sz="4400">
                <a:solidFill>
                  <a:schemeClr val="bg1"/>
                </a:solidFill>
              </a:defRPr>
            </a:lvl1pPr>
          </a:lstStyle>
          <a:p>
            <a:pPr lvl="0"/>
            <a:r>
              <a:rPr lang="en-US"/>
              <a:t>Table of Contents</a:t>
            </a:r>
          </a:p>
        </p:txBody>
      </p:sp>
      <p:sp>
        <p:nvSpPr>
          <p:cNvPr id="43" name="Text Placeholder 2">
            <a:extLst>
              <a:ext uri="{FF2B5EF4-FFF2-40B4-BE49-F238E27FC236}">
                <a16:creationId xmlns:a16="http://schemas.microsoft.com/office/drawing/2014/main" id="{914A6607-74F5-49D0-8779-A0ED59DE880D}"/>
              </a:ext>
            </a:extLst>
          </p:cNvPr>
          <p:cNvSpPr>
            <a:spLocks noGrp="1"/>
          </p:cNvSpPr>
          <p:nvPr>
            <p:ph type="body" sz="quarter" idx="26" hasCustomPrompt="1"/>
          </p:nvPr>
        </p:nvSpPr>
        <p:spPr>
          <a:xfrm>
            <a:off x="7163895" y="4678962"/>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4:</a:t>
            </a:r>
            <a:endParaRPr lang="en-US"/>
          </a:p>
        </p:txBody>
      </p:sp>
      <p:sp>
        <p:nvSpPr>
          <p:cNvPr id="7" name="Text Placeholder 6">
            <a:extLst>
              <a:ext uri="{FF2B5EF4-FFF2-40B4-BE49-F238E27FC236}">
                <a16:creationId xmlns:a16="http://schemas.microsoft.com/office/drawing/2014/main" id="{490941E1-ACEB-428A-A029-CDD0A73E3DF8}"/>
              </a:ext>
            </a:extLst>
          </p:cNvPr>
          <p:cNvSpPr>
            <a:spLocks noGrp="1"/>
          </p:cNvSpPr>
          <p:nvPr>
            <p:ph type="body" sz="quarter" idx="28" hasCustomPrompt="1"/>
          </p:nvPr>
        </p:nvSpPr>
        <p:spPr>
          <a:xfrm>
            <a:off x="7163895" y="5061525"/>
            <a:ext cx="3384550" cy="302327"/>
          </a:xfrm>
        </p:spPr>
        <p:txBody>
          <a:bodyPr/>
          <a:lstStyle>
            <a:lvl4pPr>
              <a:defRPr>
                <a:latin typeface="+mn-lt"/>
              </a:defRPr>
            </a:lvl4pPr>
          </a:lstStyle>
          <a:p>
            <a:pPr lvl="3"/>
            <a:r>
              <a:rPr lang="en-US" b="0" i="0" u="none" strike="noStrike">
                <a:solidFill>
                  <a:srgbClr val="191919"/>
                </a:solidFill>
                <a:effectLst/>
              </a:rPr>
              <a:t>Summary</a:t>
            </a:r>
            <a:endParaRPr lang="en-US"/>
          </a:p>
        </p:txBody>
      </p:sp>
      <p:sp>
        <p:nvSpPr>
          <p:cNvPr id="19" name="Text Placeholder 2">
            <a:extLst>
              <a:ext uri="{FF2B5EF4-FFF2-40B4-BE49-F238E27FC236}">
                <a16:creationId xmlns:a16="http://schemas.microsoft.com/office/drawing/2014/main" id="{2746FC98-3116-44AA-8EAE-1537657F7F20}"/>
              </a:ext>
            </a:extLst>
          </p:cNvPr>
          <p:cNvSpPr>
            <a:spLocks noGrp="1"/>
          </p:cNvSpPr>
          <p:nvPr>
            <p:ph type="body" sz="quarter" idx="29" hasCustomPrompt="1"/>
          </p:nvPr>
        </p:nvSpPr>
        <p:spPr>
          <a:xfrm>
            <a:off x="7163895" y="3422335"/>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3:</a:t>
            </a:r>
            <a:endParaRPr lang="en-US"/>
          </a:p>
        </p:txBody>
      </p:sp>
      <p:sp>
        <p:nvSpPr>
          <p:cNvPr id="20" name="Text Placeholder 6">
            <a:extLst>
              <a:ext uri="{FF2B5EF4-FFF2-40B4-BE49-F238E27FC236}">
                <a16:creationId xmlns:a16="http://schemas.microsoft.com/office/drawing/2014/main" id="{3AEFAFF6-2ABB-4811-BAB7-497DEDB18281}"/>
              </a:ext>
            </a:extLst>
          </p:cNvPr>
          <p:cNvSpPr>
            <a:spLocks noGrp="1"/>
          </p:cNvSpPr>
          <p:nvPr>
            <p:ph type="body" sz="quarter" idx="30" hasCustomPrompt="1"/>
          </p:nvPr>
        </p:nvSpPr>
        <p:spPr>
          <a:xfrm>
            <a:off x="7163895" y="3804898"/>
            <a:ext cx="3384550" cy="302327"/>
          </a:xfrm>
        </p:spPr>
        <p:txBody>
          <a:bodyPr/>
          <a:lstStyle>
            <a:lvl4pPr>
              <a:defRPr>
                <a:latin typeface="+mn-lt"/>
              </a:defRPr>
            </a:lvl4pPr>
          </a:lstStyle>
          <a:p>
            <a:pPr lvl="3"/>
            <a:r>
              <a:rPr lang="en-US" b="0" i="0" u="none" strike="noStrike">
                <a:solidFill>
                  <a:srgbClr val="191919"/>
                </a:solidFill>
                <a:effectLst/>
              </a:rPr>
              <a:t>3 Key Company Strategies</a:t>
            </a:r>
            <a:endParaRPr lang="en-US"/>
          </a:p>
        </p:txBody>
      </p:sp>
      <p:sp>
        <p:nvSpPr>
          <p:cNvPr id="21" name="Text Placeholder 2">
            <a:extLst>
              <a:ext uri="{FF2B5EF4-FFF2-40B4-BE49-F238E27FC236}">
                <a16:creationId xmlns:a16="http://schemas.microsoft.com/office/drawing/2014/main" id="{40D79873-2E71-4DF3-B7CA-0E2D1F0AE814}"/>
              </a:ext>
            </a:extLst>
          </p:cNvPr>
          <p:cNvSpPr>
            <a:spLocks noGrp="1"/>
          </p:cNvSpPr>
          <p:nvPr>
            <p:ph type="body" sz="quarter" idx="31" hasCustomPrompt="1"/>
          </p:nvPr>
        </p:nvSpPr>
        <p:spPr>
          <a:xfrm>
            <a:off x="7163895" y="972281"/>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1:</a:t>
            </a:r>
            <a:endParaRPr lang="en-US"/>
          </a:p>
        </p:txBody>
      </p:sp>
      <p:sp>
        <p:nvSpPr>
          <p:cNvPr id="26" name="Text Placeholder 6">
            <a:extLst>
              <a:ext uri="{FF2B5EF4-FFF2-40B4-BE49-F238E27FC236}">
                <a16:creationId xmlns:a16="http://schemas.microsoft.com/office/drawing/2014/main" id="{86B4C49D-833E-4F58-B16B-4FB574373E2C}"/>
              </a:ext>
            </a:extLst>
          </p:cNvPr>
          <p:cNvSpPr>
            <a:spLocks noGrp="1"/>
          </p:cNvSpPr>
          <p:nvPr>
            <p:ph type="body" sz="quarter" idx="32" hasCustomPrompt="1"/>
          </p:nvPr>
        </p:nvSpPr>
        <p:spPr>
          <a:xfrm>
            <a:off x="7163895" y="1354844"/>
            <a:ext cx="3384550" cy="302327"/>
          </a:xfrm>
        </p:spPr>
        <p:txBody>
          <a:bodyPr/>
          <a:lstStyle>
            <a:lvl4pPr>
              <a:defRPr>
                <a:latin typeface="+mn-lt"/>
              </a:defRPr>
            </a:lvl4pPr>
          </a:lstStyle>
          <a:p>
            <a:pPr lvl="3"/>
            <a:r>
              <a:rPr lang="en-US" b="0" i="0" u="none" strike="noStrike">
                <a:solidFill>
                  <a:srgbClr val="191919"/>
                </a:solidFill>
                <a:effectLst/>
              </a:rPr>
              <a:t>Our Mission</a:t>
            </a:r>
            <a:endParaRPr lang="en-US"/>
          </a:p>
        </p:txBody>
      </p:sp>
      <p:sp>
        <p:nvSpPr>
          <p:cNvPr id="29" name="Text Placeholder 2">
            <a:extLst>
              <a:ext uri="{FF2B5EF4-FFF2-40B4-BE49-F238E27FC236}">
                <a16:creationId xmlns:a16="http://schemas.microsoft.com/office/drawing/2014/main" id="{AB4DD759-28AA-4F32-B5B5-55446D25A294}"/>
              </a:ext>
            </a:extLst>
          </p:cNvPr>
          <p:cNvSpPr>
            <a:spLocks noGrp="1"/>
          </p:cNvSpPr>
          <p:nvPr>
            <p:ph type="body" sz="quarter" idx="33" hasCustomPrompt="1"/>
          </p:nvPr>
        </p:nvSpPr>
        <p:spPr>
          <a:xfrm>
            <a:off x="7163895" y="2179078"/>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2:</a:t>
            </a:r>
            <a:endParaRPr lang="en-US"/>
          </a:p>
        </p:txBody>
      </p:sp>
      <p:sp>
        <p:nvSpPr>
          <p:cNvPr id="30" name="Text Placeholder 6">
            <a:extLst>
              <a:ext uri="{FF2B5EF4-FFF2-40B4-BE49-F238E27FC236}">
                <a16:creationId xmlns:a16="http://schemas.microsoft.com/office/drawing/2014/main" id="{84325C5F-10FB-4676-9C8A-97FCC7C7CBD2}"/>
              </a:ext>
            </a:extLst>
          </p:cNvPr>
          <p:cNvSpPr>
            <a:spLocks noGrp="1"/>
          </p:cNvSpPr>
          <p:nvPr>
            <p:ph type="body" sz="quarter" idx="34" hasCustomPrompt="1"/>
          </p:nvPr>
        </p:nvSpPr>
        <p:spPr>
          <a:xfrm>
            <a:off x="7163895" y="2561641"/>
            <a:ext cx="3384550" cy="302327"/>
          </a:xfrm>
        </p:spPr>
        <p:txBody>
          <a:bodyPr/>
          <a:lstStyle>
            <a:lvl4pPr>
              <a:defRPr>
                <a:latin typeface="+mn-lt"/>
              </a:defRPr>
            </a:lvl4pPr>
          </a:lstStyle>
          <a:p>
            <a:pPr lvl="3"/>
            <a:r>
              <a:rPr lang="en-US" b="0" i="0" u="none" strike="noStrike">
                <a:solidFill>
                  <a:srgbClr val="191919"/>
                </a:solidFill>
                <a:effectLst/>
              </a:rPr>
              <a:t>2 Major Goals</a:t>
            </a:r>
            <a:endParaRPr lang="en-US"/>
          </a:p>
        </p:txBody>
      </p:sp>
      <p:pic>
        <p:nvPicPr>
          <p:cNvPr id="28" name="Picture 27" descr="A picture containing text, plant, clipart&#10;&#10;Description automatically generated">
            <a:extLst>
              <a:ext uri="{FF2B5EF4-FFF2-40B4-BE49-F238E27FC236}">
                <a16:creationId xmlns:a16="http://schemas.microsoft.com/office/drawing/2014/main" id="{CD387FC3-815A-4638-8B2E-88E9949EE9F4}"/>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36" name="Flowchart: Data 2">
            <a:extLst>
              <a:ext uri="{FF2B5EF4-FFF2-40B4-BE49-F238E27FC236}">
                <a16:creationId xmlns:a16="http://schemas.microsoft.com/office/drawing/2014/main" id="{87E8EF27-F404-419C-B76E-145FF076F232}"/>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37" name="Subtitle 2">
            <a:extLst>
              <a:ext uri="{FF2B5EF4-FFF2-40B4-BE49-F238E27FC236}">
                <a16:creationId xmlns:a16="http://schemas.microsoft.com/office/drawing/2014/main" id="{DD6B8B10-A9A1-4381-8CCD-2452D6154FED}"/>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3154934854"/>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able of contents slide">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FDA35CE9-2932-49A0-962F-F69C51AC3BE6}"/>
              </a:ext>
            </a:extLst>
          </p:cNvPr>
          <p:cNvSpPr/>
          <p:nvPr/>
        </p:nvSpPr>
        <p:spPr>
          <a:xfrm>
            <a:off x="5990411" y="972281"/>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3" name="Oval 22">
            <a:extLst>
              <a:ext uri="{FF2B5EF4-FFF2-40B4-BE49-F238E27FC236}">
                <a16:creationId xmlns:a16="http://schemas.microsoft.com/office/drawing/2014/main" id="{3AB6D6A7-E020-4442-B398-FE493DBD266B}"/>
              </a:ext>
            </a:extLst>
          </p:cNvPr>
          <p:cNvSpPr/>
          <p:nvPr/>
        </p:nvSpPr>
        <p:spPr>
          <a:xfrm>
            <a:off x="6004920" y="2183609"/>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4" name="Oval 23">
            <a:extLst>
              <a:ext uri="{FF2B5EF4-FFF2-40B4-BE49-F238E27FC236}">
                <a16:creationId xmlns:a16="http://schemas.microsoft.com/office/drawing/2014/main" id="{F055717B-6AB9-4FFA-A593-B443A097F07B}"/>
              </a:ext>
            </a:extLst>
          </p:cNvPr>
          <p:cNvSpPr/>
          <p:nvPr/>
        </p:nvSpPr>
        <p:spPr>
          <a:xfrm>
            <a:off x="6004921" y="3403783"/>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5" name="Oval 24">
            <a:extLst>
              <a:ext uri="{FF2B5EF4-FFF2-40B4-BE49-F238E27FC236}">
                <a16:creationId xmlns:a16="http://schemas.microsoft.com/office/drawing/2014/main" id="{80ED411B-51B0-42CC-B97E-09B728CC7149}"/>
              </a:ext>
            </a:extLst>
          </p:cNvPr>
          <p:cNvSpPr/>
          <p:nvPr/>
        </p:nvSpPr>
        <p:spPr>
          <a:xfrm>
            <a:off x="5993846" y="4678962"/>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 name="Rectangle 1">
            <a:extLst>
              <a:ext uri="{FF2B5EF4-FFF2-40B4-BE49-F238E27FC236}">
                <a16:creationId xmlns:a16="http://schemas.microsoft.com/office/drawing/2014/main" id="{5C6A674C-BE9C-4CC1-A80D-A45B97DBA4B2}"/>
              </a:ext>
            </a:extLst>
          </p:cNvPr>
          <p:cNvSpPr/>
          <p:nvPr userDrawn="1"/>
        </p:nvSpPr>
        <p:spPr>
          <a:xfrm>
            <a:off x="0" y="8874"/>
            <a:ext cx="5591908" cy="685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 Placeholder 5">
            <a:extLst>
              <a:ext uri="{FF2B5EF4-FFF2-40B4-BE49-F238E27FC236}">
                <a16:creationId xmlns:a16="http://schemas.microsoft.com/office/drawing/2014/main" id="{C2E8A2B1-A9B9-49E6-94EA-B1FB60FA775D}"/>
              </a:ext>
            </a:extLst>
          </p:cNvPr>
          <p:cNvSpPr>
            <a:spLocks noGrp="1"/>
          </p:cNvSpPr>
          <p:nvPr>
            <p:ph type="body" sz="quarter" idx="20" hasCustomPrompt="1"/>
          </p:nvPr>
        </p:nvSpPr>
        <p:spPr>
          <a:xfrm>
            <a:off x="731122" y="972281"/>
            <a:ext cx="3780109" cy="1245213"/>
          </a:xfrm>
        </p:spPr>
        <p:txBody>
          <a:bodyPr wrap="square">
            <a:spAutoFit/>
          </a:bodyPr>
          <a:lstStyle>
            <a:lvl1pPr>
              <a:defRPr sz="4400">
                <a:solidFill>
                  <a:schemeClr val="bg1"/>
                </a:solidFill>
              </a:defRPr>
            </a:lvl1pPr>
          </a:lstStyle>
          <a:p>
            <a:pPr lvl="0"/>
            <a:r>
              <a:rPr lang="en-US"/>
              <a:t>Table of Contents</a:t>
            </a:r>
          </a:p>
        </p:txBody>
      </p:sp>
      <p:sp>
        <p:nvSpPr>
          <p:cNvPr id="43" name="Text Placeholder 2">
            <a:extLst>
              <a:ext uri="{FF2B5EF4-FFF2-40B4-BE49-F238E27FC236}">
                <a16:creationId xmlns:a16="http://schemas.microsoft.com/office/drawing/2014/main" id="{914A6607-74F5-49D0-8779-A0ED59DE880D}"/>
              </a:ext>
            </a:extLst>
          </p:cNvPr>
          <p:cNvSpPr>
            <a:spLocks noGrp="1"/>
          </p:cNvSpPr>
          <p:nvPr>
            <p:ph type="body" sz="quarter" idx="26" hasCustomPrompt="1"/>
          </p:nvPr>
        </p:nvSpPr>
        <p:spPr>
          <a:xfrm>
            <a:off x="6469303" y="4678962"/>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4:</a:t>
            </a:r>
            <a:endParaRPr lang="en-US"/>
          </a:p>
        </p:txBody>
      </p:sp>
      <p:sp>
        <p:nvSpPr>
          <p:cNvPr id="7" name="Text Placeholder 6">
            <a:extLst>
              <a:ext uri="{FF2B5EF4-FFF2-40B4-BE49-F238E27FC236}">
                <a16:creationId xmlns:a16="http://schemas.microsoft.com/office/drawing/2014/main" id="{490941E1-ACEB-428A-A029-CDD0A73E3DF8}"/>
              </a:ext>
            </a:extLst>
          </p:cNvPr>
          <p:cNvSpPr>
            <a:spLocks noGrp="1"/>
          </p:cNvSpPr>
          <p:nvPr>
            <p:ph type="body" sz="quarter" idx="28" hasCustomPrompt="1"/>
          </p:nvPr>
        </p:nvSpPr>
        <p:spPr>
          <a:xfrm>
            <a:off x="6469303" y="5061525"/>
            <a:ext cx="3384550" cy="302327"/>
          </a:xfrm>
        </p:spPr>
        <p:txBody>
          <a:bodyPr/>
          <a:lstStyle>
            <a:lvl4pPr>
              <a:defRPr>
                <a:latin typeface="+mn-lt"/>
              </a:defRPr>
            </a:lvl4pPr>
          </a:lstStyle>
          <a:p>
            <a:pPr lvl="3"/>
            <a:r>
              <a:rPr lang="en-US" b="0" i="0" u="none" strike="noStrike">
                <a:solidFill>
                  <a:srgbClr val="191919"/>
                </a:solidFill>
                <a:effectLst/>
              </a:rPr>
              <a:t>Summary</a:t>
            </a:r>
            <a:endParaRPr lang="en-US"/>
          </a:p>
        </p:txBody>
      </p:sp>
      <p:sp>
        <p:nvSpPr>
          <p:cNvPr id="19" name="Text Placeholder 2">
            <a:extLst>
              <a:ext uri="{FF2B5EF4-FFF2-40B4-BE49-F238E27FC236}">
                <a16:creationId xmlns:a16="http://schemas.microsoft.com/office/drawing/2014/main" id="{2746FC98-3116-44AA-8EAE-1537657F7F20}"/>
              </a:ext>
            </a:extLst>
          </p:cNvPr>
          <p:cNvSpPr>
            <a:spLocks noGrp="1"/>
          </p:cNvSpPr>
          <p:nvPr>
            <p:ph type="body" sz="quarter" idx="29" hasCustomPrompt="1"/>
          </p:nvPr>
        </p:nvSpPr>
        <p:spPr>
          <a:xfrm>
            <a:off x="6469303" y="3422335"/>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3:</a:t>
            </a:r>
            <a:endParaRPr lang="en-US"/>
          </a:p>
        </p:txBody>
      </p:sp>
      <p:sp>
        <p:nvSpPr>
          <p:cNvPr id="20" name="Text Placeholder 6">
            <a:extLst>
              <a:ext uri="{FF2B5EF4-FFF2-40B4-BE49-F238E27FC236}">
                <a16:creationId xmlns:a16="http://schemas.microsoft.com/office/drawing/2014/main" id="{3AEFAFF6-2ABB-4811-BAB7-497DEDB18281}"/>
              </a:ext>
            </a:extLst>
          </p:cNvPr>
          <p:cNvSpPr>
            <a:spLocks noGrp="1"/>
          </p:cNvSpPr>
          <p:nvPr>
            <p:ph type="body" sz="quarter" idx="30" hasCustomPrompt="1"/>
          </p:nvPr>
        </p:nvSpPr>
        <p:spPr>
          <a:xfrm>
            <a:off x="6469303" y="3804898"/>
            <a:ext cx="3384550" cy="302327"/>
          </a:xfrm>
        </p:spPr>
        <p:txBody>
          <a:bodyPr/>
          <a:lstStyle>
            <a:lvl4pPr>
              <a:defRPr>
                <a:latin typeface="+mn-lt"/>
              </a:defRPr>
            </a:lvl4pPr>
          </a:lstStyle>
          <a:p>
            <a:pPr lvl="3"/>
            <a:r>
              <a:rPr lang="en-US" b="0" i="0" u="none" strike="noStrike">
                <a:solidFill>
                  <a:srgbClr val="191919"/>
                </a:solidFill>
                <a:effectLst/>
              </a:rPr>
              <a:t>3 Key Company Strategies</a:t>
            </a:r>
            <a:endParaRPr lang="en-US"/>
          </a:p>
        </p:txBody>
      </p:sp>
      <p:sp>
        <p:nvSpPr>
          <p:cNvPr id="21" name="Text Placeholder 2">
            <a:extLst>
              <a:ext uri="{FF2B5EF4-FFF2-40B4-BE49-F238E27FC236}">
                <a16:creationId xmlns:a16="http://schemas.microsoft.com/office/drawing/2014/main" id="{40D79873-2E71-4DF3-B7CA-0E2D1F0AE814}"/>
              </a:ext>
            </a:extLst>
          </p:cNvPr>
          <p:cNvSpPr>
            <a:spLocks noGrp="1"/>
          </p:cNvSpPr>
          <p:nvPr>
            <p:ph type="body" sz="quarter" idx="31" hasCustomPrompt="1"/>
          </p:nvPr>
        </p:nvSpPr>
        <p:spPr>
          <a:xfrm>
            <a:off x="6469303" y="972281"/>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1:</a:t>
            </a:r>
            <a:endParaRPr lang="en-US"/>
          </a:p>
        </p:txBody>
      </p:sp>
      <p:sp>
        <p:nvSpPr>
          <p:cNvPr id="26" name="Text Placeholder 6">
            <a:extLst>
              <a:ext uri="{FF2B5EF4-FFF2-40B4-BE49-F238E27FC236}">
                <a16:creationId xmlns:a16="http://schemas.microsoft.com/office/drawing/2014/main" id="{86B4C49D-833E-4F58-B16B-4FB574373E2C}"/>
              </a:ext>
            </a:extLst>
          </p:cNvPr>
          <p:cNvSpPr>
            <a:spLocks noGrp="1"/>
          </p:cNvSpPr>
          <p:nvPr>
            <p:ph type="body" sz="quarter" idx="32" hasCustomPrompt="1"/>
          </p:nvPr>
        </p:nvSpPr>
        <p:spPr>
          <a:xfrm>
            <a:off x="6469303" y="1354844"/>
            <a:ext cx="3384550" cy="302327"/>
          </a:xfrm>
        </p:spPr>
        <p:txBody>
          <a:bodyPr/>
          <a:lstStyle>
            <a:lvl4pPr>
              <a:defRPr>
                <a:latin typeface="+mn-lt"/>
              </a:defRPr>
            </a:lvl4pPr>
          </a:lstStyle>
          <a:p>
            <a:pPr lvl="3"/>
            <a:r>
              <a:rPr lang="en-US" b="0" i="0" u="none" strike="noStrike">
                <a:solidFill>
                  <a:srgbClr val="191919"/>
                </a:solidFill>
                <a:effectLst/>
              </a:rPr>
              <a:t>Our Mission</a:t>
            </a:r>
            <a:endParaRPr lang="en-US"/>
          </a:p>
        </p:txBody>
      </p:sp>
      <p:sp>
        <p:nvSpPr>
          <p:cNvPr id="29" name="Text Placeholder 2">
            <a:extLst>
              <a:ext uri="{FF2B5EF4-FFF2-40B4-BE49-F238E27FC236}">
                <a16:creationId xmlns:a16="http://schemas.microsoft.com/office/drawing/2014/main" id="{AB4DD759-28AA-4F32-B5B5-55446D25A294}"/>
              </a:ext>
            </a:extLst>
          </p:cNvPr>
          <p:cNvSpPr>
            <a:spLocks noGrp="1"/>
          </p:cNvSpPr>
          <p:nvPr>
            <p:ph type="body" sz="quarter" idx="33" hasCustomPrompt="1"/>
          </p:nvPr>
        </p:nvSpPr>
        <p:spPr>
          <a:xfrm>
            <a:off x="6469303" y="2179078"/>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2:</a:t>
            </a:r>
            <a:endParaRPr lang="en-US"/>
          </a:p>
        </p:txBody>
      </p:sp>
      <p:sp>
        <p:nvSpPr>
          <p:cNvPr id="30" name="Text Placeholder 6">
            <a:extLst>
              <a:ext uri="{FF2B5EF4-FFF2-40B4-BE49-F238E27FC236}">
                <a16:creationId xmlns:a16="http://schemas.microsoft.com/office/drawing/2014/main" id="{84325C5F-10FB-4676-9C8A-97FCC7C7CBD2}"/>
              </a:ext>
            </a:extLst>
          </p:cNvPr>
          <p:cNvSpPr>
            <a:spLocks noGrp="1"/>
          </p:cNvSpPr>
          <p:nvPr>
            <p:ph type="body" sz="quarter" idx="34" hasCustomPrompt="1"/>
          </p:nvPr>
        </p:nvSpPr>
        <p:spPr>
          <a:xfrm>
            <a:off x="6469303" y="2561641"/>
            <a:ext cx="3384550" cy="302327"/>
          </a:xfrm>
        </p:spPr>
        <p:txBody>
          <a:bodyPr/>
          <a:lstStyle>
            <a:lvl4pPr>
              <a:defRPr>
                <a:latin typeface="+mn-lt"/>
              </a:defRPr>
            </a:lvl4pPr>
          </a:lstStyle>
          <a:p>
            <a:pPr lvl="3"/>
            <a:r>
              <a:rPr lang="en-US" b="0" i="0" u="none" strike="noStrike">
                <a:solidFill>
                  <a:srgbClr val="191919"/>
                </a:solidFill>
                <a:effectLst/>
              </a:rPr>
              <a:t>2 Major Goals</a:t>
            </a:r>
            <a:endParaRPr lang="en-US"/>
          </a:p>
        </p:txBody>
      </p:sp>
      <p:pic>
        <p:nvPicPr>
          <p:cNvPr id="28" name="Picture 27" descr="A picture containing text, plant, clipart&#10;&#10;Description automatically generated">
            <a:extLst>
              <a:ext uri="{FF2B5EF4-FFF2-40B4-BE49-F238E27FC236}">
                <a16:creationId xmlns:a16="http://schemas.microsoft.com/office/drawing/2014/main" id="{CD387FC3-815A-4638-8B2E-88E9949EE9F4}"/>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36" name="Flowchart: Data 2">
            <a:extLst>
              <a:ext uri="{FF2B5EF4-FFF2-40B4-BE49-F238E27FC236}">
                <a16:creationId xmlns:a16="http://schemas.microsoft.com/office/drawing/2014/main" id="{87E8EF27-F404-419C-B76E-145FF076F232}"/>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37" name="Subtitle 2">
            <a:extLst>
              <a:ext uri="{FF2B5EF4-FFF2-40B4-BE49-F238E27FC236}">
                <a16:creationId xmlns:a16="http://schemas.microsoft.com/office/drawing/2014/main" id="{DD6B8B10-A9A1-4381-8CCD-2452D6154FED}"/>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3462888856"/>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Table of contents slide">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FDA35CE9-2932-49A0-962F-F69C51AC3BE6}"/>
              </a:ext>
            </a:extLst>
          </p:cNvPr>
          <p:cNvSpPr/>
          <p:nvPr/>
        </p:nvSpPr>
        <p:spPr>
          <a:xfrm>
            <a:off x="5990411" y="972281"/>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4" name="Oval 23">
            <a:extLst>
              <a:ext uri="{FF2B5EF4-FFF2-40B4-BE49-F238E27FC236}">
                <a16:creationId xmlns:a16="http://schemas.microsoft.com/office/drawing/2014/main" id="{F055717B-6AB9-4FFA-A593-B443A097F07B}"/>
              </a:ext>
            </a:extLst>
          </p:cNvPr>
          <p:cNvSpPr/>
          <p:nvPr/>
        </p:nvSpPr>
        <p:spPr>
          <a:xfrm>
            <a:off x="6004921" y="3623591"/>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 name="Rectangle 1">
            <a:extLst>
              <a:ext uri="{FF2B5EF4-FFF2-40B4-BE49-F238E27FC236}">
                <a16:creationId xmlns:a16="http://schemas.microsoft.com/office/drawing/2014/main" id="{5C6A674C-BE9C-4CC1-A80D-A45B97DBA4B2}"/>
              </a:ext>
            </a:extLst>
          </p:cNvPr>
          <p:cNvSpPr/>
          <p:nvPr userDrawn="1"/>
        </p:nvSpPr>
        <p:spPr>
          <a:xfrm>
            <a:off x="0" y="8874"/>
            <a:ext cx="5591908" cy="685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 Placeholder 5">
            <a:extLst>
              <a:ext uri="{FF2B5EF4-FFF2-40B4-BE49-F238E27FC236}">
                <a16:creationId xmlns:a16="http://schemas.microsoft.com/office/drawing/2014/main" id="{C2E8A2B1-A9B9-49E6-94EA-B1FB60FA775D}"/>
              </a:ext>
            </a:extLst>
          </p:cNvPr>
          <p:cNvSpPr>
            <a:spLocks noGrp="1"/>
          </p:cNvSpPr>
          <p:nvPr>
            <p:ph type="body" sz="quarter" idx="20" hasCustomPrompt="1"/>
          </p:nvPr>
        </p:nvSpPr>
        <p:spPr>
          <a:xfrm>
            <a:off x="731122" y="972281"/>
            <a:ext cx="3780109" cy="1245213"/>
          </a:xfrm>
        </p:spPr>
        <p:txBody>
          <a:bodyPr wrap="square">
            <a:spAutoFit/>
          </a:bodyPr>
          <a:lstStyle>
            <a:lvl1pPr>
              <a:defRPr sz="4400">
                <a:solidFill>
                  <a:schemeClr val="bg1"/>
                </a:solidFill>
              </a:defRPr>
            </a:lvl1pPr>
          </a:lstStyle>
          <a:p>
            <a:pPr lvl="0"/>
            <a:r>
              <a:rPr lang="en-US"/>
              <a:t>Table of Contents</a:t>
            </a:r>
          </a:p>
        </p:txBody>
      </p:sp>
      <p:sp>
        <p:nvSpPr>
          <p:cNvPr id="19" name="Text Placeholder 2">
            <a:extLst>
              <a:ext uri="{FF2B5EF4-FFF2-40B4-BE49-F238E27FC236}">
                <a16:creationId xmlns:a16="http://schemas.microsoft.com/office/drawing/2014/main" id="{2746FC98-3116-44AA-8EAE-1537657F7F20}"/>
              </a:ext>
            </a:extLst>
          </p:cNvPr>
          <p:cNvSpPr>
            <a:spLocks noGrp="1"/>
          </p:cNvSpPr>
          <p:nvPr>
            <p:ph type="body" sz="quarter" idx="29" hasCustomPrompt="1"/>
          </p:nvPr>
        </p:nvSpPr>
        <p:spPr>
          <a:xfrm>
            <a:off x="6469303" y="3642143"/>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3:</a:t>
            </a:r>
            <a:endParaRPr lang="en-US"/>
          </a:p>
        </p:txBody>
      </p:sp>
      <p:sp>
        <p:nvSpPr>
          <p:cNvPr id="20" name="Text Placeholder 6">
            <a:extLst>
              <a:ext uri="{FF2B5EF4-FFF2-40B4-BE49-F238E27FC236}">
                <a16:creationId xmlns:a16="http://schemas.microsoft.com/office/drawing/2014/main" id="{3AEFAFF6-2ABB-4811-BAB7-497DEDB18281}"/>
              </a:ext>
            </a:extLst>
          </p:cNvPr>
          <p:cNvSpPr>
            <a:spLocks noGrp="1"/>
          </p:cNvSpPr>
          <p:nvPr>
            <p:ph type="body" sz="quarter" idx="30" hasCustomPrompt="1"/>
          </p:nvPr>
        </p:nvSpPr>
        <p:spPr>
          <a:xfrm>
            <a:off x="6469303" y="4024706"/>
            <a:ext cx="3384550" cy="302327"/>
          </a:xfrm>
        </p:spPr>
        <p:txBody>
          <a:bodyPr/>
          <a:lstStyle>
            <a:lvl4pPr>
              <a:defRPr>
                <a:latin typeface="+mn-lt"/>
              </a:defRPr>
            </a:lvl4pPr>
          </a:lstStyle>
          <a:p>
            <a:pPr lvl="3"/>
            <a:r>
              <a:rPr lang="en-US" b="0" i="0" u="none" strike="noStrike">
                <a:solidFill>
                  <a:srgbClr val="191919"/>
                </a:solidFill>
                <a:effectLst/>
              </a:rPr>
              <a:t>3 Key Company Strategies</a:t>
            </a:r>
            <a:endParaRPr lang="en-US"/>
          </a:p>
        </p:txBody>
      </p:sp>
      <p:sp>
        <p:nvSpPr>
          <p:cNvPr id="21" name="Text Placeholder 2">
            <a:extLst>
              <a:ext uri="{FF2B5EF4-FFF2-40B4-BE49-F238E27FC236}">
                <a16:creationId xmlns:a16="http://schemas.microsoft.com/office/drawing/2014/main" id="{40D79873-2E71-4DF3-B7CA-0E2D1F0AE814}"/>
              </a:ext>
            </a:extLst>
          </p:cNvPr>
          <p:cNvSpPr>
            <a:spLocks noGrp="1"/>
          </p:cNvSpPr>
          <p:nvPr>
            <p:ph type="body" sz="quarter" idx="31" hasCustomPrompt="1"/>
          </p:nvPr>
        </p:nvSpPr>
        <p:spPr>
          <a:xfrm>
            <a:off x="6469303" y="972281"/>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1:</a:t>
            </a:r>
            <a:endParaRPr lang="en-US"/>
          </a:p>
        </p:txBody>
      </p:sp>
      <p:sp>
        <p:nvSpPr>
          <p:cNvPr id="26" name="Text Placeholder 6">
            <a:extLst>
              <a:ext uri="{FF2B5EF4-FFF2-40B4-BE49-F238E27FC236}">
                <a16:creationId xmlns:a16="http://schemas.microsoft.com/office/drawing/2014/main" id="{86B4C49D-833E-4F58-B16B-4FB574373E2C}"/>
              </a:ext>
            </a:extLst>
          </p:cNvPr>
          <p:cNvSpPr>
            <a:spLocks noGrp="1"/>
          </p:cNvSpPr>
          <p:nvPr>
            <p:ph type="body" sz="quarter" idx="32" hasCustomPrompt="1"/>
          </p:nvPr>
        </p:nvSpPr>
        <p:spPr>
          <a:xfrm>
            <a:off x="6469303" y="1354844"/>
            <a:ext cx="3384550" cy="302327"/>
          </a:xfrm>
        </p:spPr>
        <p:txBody>
          <a:bodyPr/>
          <a:lstStyle>
            <a:lvl4pPr>
              <a:defRPr>
                <a:latin typeface="+mn-lt"/>
              </a:defRPr>
            </a:lvl4pPr>
          </a:lstStyle>
          <a:p>
            <a:pPr lvl="3"/>
            <a:r>
              <a:rPr lang="en-US" b="0" i="0" u="none" strike="noStrike">
                <a:solidFill>
                  <a:srgbClr val="191919"/>
                </a:solidFill>
                <a:effectLst/>
              </a:rPr>
              <a:t>Our Mission</a:t>
            </a:r>
            <a:endParaRPr lang="en-US"/>
          </a:p>
        </p:txBody>
      </p:sp>
      <p:pic>
        <p:nvPicPr>
          <p:cNvPr id="28" name="Picture 27" descr="A picture containing text, plant, clipart&#10;&#10;Description automatically generated">
            <a:extLst>
              <a:ext uri="{FF2B5EF4-FFF2-40B4-BE49-F238E27FC236}">
                <a16:creationId xmlns:a16="http://schemas.microsoft.com/office/drawing/2014/main" id="{CD387FC3-815A-4638-8B2E-88E9949EE9F4}"/>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36" name="Flowchart: Data 2">
            <a:extLst>
              <a:ext uri="{FF2B5EF4-FFF2-40B4-BE49-F238E27FC236}">
                <a16:creationId xmlns:a16="http://schemas.microsoft.com/office/drawing/2014/main" id="{87E8EF27-F404-419C-B76E-145FF076F232}"/>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37" name="Subtitle 2">
            <a:extLst>
              <a:ext uri="{FF2B5EF4-FFF2-40B4-BE49-F238E27FC236}">
                <a16:creationId xmlns:a16="http://schemas.microsoft.com/office/drawing/2014/main" id="{DD6B8B10-A9A1-4381-8CCD-2452D6154FED}"/>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3096138125"/>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Table of contents slide">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FDA35CE9-2932-49A0-962F-F69C51AC3BE6}"/>
              </a:ext>
            </a:extLst>
          </p:cNvPr>
          <p:cNvSpPr/>
          <p:nvPr/>
        </p:nvSpPr>
        <p:spPr>
          <a:xfrm>
            <a:off x="5990411" y="972281"/>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 name="Rectangle 1">
            <a:extLst>
              <a:ext uri="{FF2B5EF4-FFF2-40B4-BE49-F238E27FC236}">
                <a16:creationId xmlns:a16="http://schemas.microsoft.com/office/drawing/2014/main" id="{5C6A674C-BE9C-4CC1-A80D-A45B97DBA4B2}"/>
              </a:ext>
            </a:extLst>
          </p:cNvPr>
          <p:cNvSpPr/>
          <p:nvPr userDrawn="1"/>
        </p:nvSpPr>
        <p:spPr>
          <a:xfrm>
            <a:off x="0" y="8874"/>
            <a:ext cx="5591908" cy="685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 Placeholder 5">
            <a:extLst>
              <a:ext uri="{FF2B5EF4-FFF2-40B4-BE49-F238E27FC236}">
                <a16:creationId xmlns:a16="http://schemas.microsoft.com/office/drawing/2014/main" id="{C2E8A2B1-A9B9-49E6-94EA-B1FB60FA775D}"/>
              </a:ext>
            </a:extLst>
          </p:cNvPr>
          <p:cNvSpPr>
            <a:spLocks noGrp="1"/>
          </p:cNvSpPr>
          <p:nvPr>
            <p:ph type="body" sz="quarter" idx="20" hasCustomPrompt="1"/>
          </p:nvPr>
        </p:nvSpPr>
        <p:spPr>
          <a:xfrm>
            <a:off x="731122" y="972281"/>
            <a:ext cx="3780109" cy="1245213"/>
          </a:xfrm>
        </p:spPr>
        <p:txBody>
          <a:bodyPr wrap="square">
            <a:spAutoFit/>
          </a:bodyPr>
          <a:lstStyle>
            <a:lvl1pPr>
              <a:defRPr sz="4400">
                <a:solidFill>
                  <a:schemeClr val="bg1"/>
                </a:solidFill>
              </a:defRPr>
            </a:lvl1pPr>
          </a:lstStyle>
          <a:p>
            <a:pPr lvl="0"/>
            <a:r>
              <a:rPr lang="en-US"/>
              <a:t>Table of Contents</a:t>
            </a:r>
          </a:p>
        </p:txBody>
      </p:sp>
      <p:sp>
        <p:nvSpPr>
          <p:cNvPr id="21" name="Text Placeholder 2">
            <a:extLst>
              <a:ext uri="{FF2B5EF4-FFF2-40B4-BE49-F238E27FC236}">
                <a16:creationId xmlns:a16="http://schemas.microsoft.com/office/drawing/2014/main" id="{40D79873-2E71-4DF3-B7CA-0E2D1F0AE814}"/>
              </a:ext>
            </a:extLst>
          </p:cNvPr>
          <p:cNvSpPr>
            <a:spLocks noGrp="1"/>
          </p:cNvSpPr>
          <p:nvPr>
            <p:ph type="body" sz="quarter" idx="31" hasCustomPrompt="1"/>
          </p:nvPr>
        </p:nvSpPr>
        <p:spPr>
          <a:xfrm>
            <a:off x="6469303" y="972281"/>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1:</a:t>
            </a:r>
            <a:endParaRPr lang="en-US"/>
          </a:p>
        </p:txBody>
      </p:sp>
      <p:sp>
        <p:nvSpPr>
          <p:cNvPr id="26" name="Text Placeholder 6">
            <a:extLst>
              <a:ext uri="{FF2B5EF4-FFF2-40B4-BE49-F238E27FC236}">
                <a16:creationId xmlns:a16="http://schemas.microsoft.com/office/drawing/2014/main" id="{86B4C49D-833E-4F58-B16B-4FB574373E2C}"/>
              </a:ext>
            </a:extLst>
          </p:cNvPr>
          <p:cNvSpPr>
            <a:spLocks noGrp="1"/>
          </p:cNvSpPr>
          <p:nvPr>
            <p:ph type="body" sz="quarter" idx="32" hasCustomPrompt="1"/>
          </p:nvPr>
        </p:nvSpPr>
        <p:spPr>
          <a:xfrm>
            <a:off x="6469303" y="1354844"/>
            <a:ext cx="3384550" cy="302327"/>
          </a:xfrm>
        </p:spPr>
        <p:txBody>
          <a:bodyPr/>
          <a:lstStyle>
            <a:lvl4pPr>
              <a:defRPr>
                <a:latin typeface="+mn-lt"/>
              </a:defRPr>
            </a:lvl4pPr>
          </a:lstStyle>
          <a:p>
            <a:pPr lvl="3"/>
            <a:r>
              <a:rPr lang="en-US" b="0" i="0" u="none" strike="noStrike">
                <a:solidFill>
                  <a:srgbClr val="191919"/>
                </a:solidFill>
                <a:effectLst/>
              </a:rPr>
              <a:t>Our Mission</a:t>
            </a:r>
            <a:endParaRPr lang="en-US"/>
          </a:p>
        </p:txBody>
      </p:sp>
      <p:pic>
        <p:nvPicPr>
          <p:cNvPr id="28" name="Picture 27" descr="A picture containing text, plant, clipart&#10;&#10;Description automatically generated">
            <a:extLst>
              <a:ext uri="{FF2B5EF4-FFF2-40B4-BE49-F238E27FC236}">
                <a16:creationId xmlns:a16="http://schemas.microsoft.com/office/drawing/2014/main" id="{CD387FC3-815A-4638-8B2E-88E9949EE9F4}"/>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36" name="Flowchart: Data 2">
            <a:extLst>
              <a:ext uri="{FF2B5EF4-FFF2-40B4-BE49-F238E27FC236}">
                <a16:creationId xmlns:a16="http://schemas.microsoft.com/office/drawing/2014/main" id="{87E8EF27-F404-419C-B76E-145FF076F232}"/>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37" name="Subtitle 2">
            <a:extLst>
              <a:ext uri="{FF2B5EF4-FFF2-40B4-BE49-F238E27FC236}">
                <a16:creationId xmlns:a16="http://schemas.microsoft.com/office/drawing/2014/main" id="{DD6B8B10-A9A1-4381-8CCD-2452D6154FED}"/>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2826771582"/>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Table of contents slide">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FDA35CE9-2932-49A0-962F-F69C51AC3BE6}"/>
              </a:ext>
            </a:extLst>
          </p:cNvPr>
          <p:cNvSpPr/>
          <p:nvPr/>
        </p:nvSpPr>
        <p:spPr>
          <a:xfrm>
            <a:off x="7163173" y="879475"/>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3" name="Oval 22">
            <a:extLst>
              <a:ext uri="{FF2B5EF4-FFF2-40B4-BE49-F238E27FC236}">
                <a16:creationId xmlns:a16="http://schemas.microsoft.com/office/drawing/2014/main" id="{3AB6D6A7-E020-4442-B398-FE493DBD266B}"/>
              </a:ext>
            </a:extLst>
          </p:cNvPr>
          <p:cNvSpPr/>
          <p:nvPr/>
        </p:nvSpPr>
        <p:spPr>
          <a:xfrm>
            <a:off x="7177682" y="1936704"/>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4" name="Oval 23">
            <a:extLst>
              <a:ext uri="{FF2B5EF4-FFF2-40B4-BE49-F238E27FC236}">
                <a16:creationId xmlns:a16="http://schemas.microsoft.com/office/drawing/2014/main" id="{F055717B-6AB9-4FFA-A593-B443A097F07B}"/>
              </a:ext>
            </a:extLst>
          </p:cNvPr>
          <p:cNvSpPr/>
          <p:nvPr/>
        </p:nvSpPr>
        <p:spPr>
          <a:xfrm>
            <a:off x="7177683" y="3156878"/>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5" name="Oval 24">
            <a:extLst>
              <a:ext uri="{FF2B5EF4-FFF2-40B4-BE49-F238E27FC236}">
                <a16:creationId xmlns:a16="http://schemas.microsoft.com/office/drawing/2014/main" id="{80ED411B-51B0-42CC-B97E-09B728CC7149}"/>
              </a:ext>
            </a:extLst>
          </p:cNvPr>
          <p:cNvSpPr/>
          <p:nvPr/>
        </p:nvSpPr>
        <p:spPr>
          <a:xfrm>
            <a:off x="7166608" y="4432057"/>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 name="Rectangle 1">
            <a:extLst>
              <a:ext uri="{FF2B5EF4-FFF2-40B4-BE49-F238E27FC236}">
                <a16:creationId xmlns:a16="http://schemas.microsoft.com/office/drawing/2014/main" id="{5C6A674C-BE9C-4CC1-A80D-A45B97DBA4B2}"/>
              </a:ext>
            </a:extLst>
          </p:cNvPr>
          <p:cNvSpPr/>
          <p:nvPr userDrawn="1"/>
        </p:nvSpPr>
        <p:spPr>
          <a:xfrm>
            <a:off x="0" y="8874"/>
            <a:ext cx="5591908" cy="685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 Placeholder 5">
            <a:extLst>
              <a:ext uri="{FF2B5EF4-FFF2-40B4-BE49-F238E27FC236}">
                <a16:creationId xmlns:a16="http://schemas.microsoft.com/office/drawing/2014/main" id="{C2E8A2B1-A9B9-49E6-94EA-B1FB60FA775D}"/>
              </a:ext>
            </a:extLst>
          </p:cNvPr>
          <p:cNvSpPr>
            <a:spLocks noGrp="1"/>
          </p:cNvSpPr>
          <p:nvPr>
            <p:ph type="body" sz="quarter" idx="20" hasCustomPrompt="1"/>
          </p:nvPr>
        </p:nvSpPr>
        <p:spPr>
          <a:xfrm>
            <a:off x="731122" y="972281"/>
            <a:ext cx="3780109" cy="1245213"/>
          </a:xfrm>
        </p:spPr>
        <p:txBody>
          <a:bodyPr wrap="square">
            <a:spAutoFit/>
          </a:bodyPr>
          <a:lstStyle>
            <a:lvl1pPr>
              <a:defRPr sz="4400">
                <a:solidFill>
                  <a:schemeClr val="bg1"/>
                </a:solidFill>
              </a:defRPr>
            </a:lvl1pPr>
          </a:lstStyle>
          <a:p>
            <a:pPr lvl="0"/>
            <a:r>
              <a:rPr lang="en-US"/>
              <a:t>Table of Contents</a:t>
            </a:r>
          </a:p>
        </p:txBody>
      </p:sp>
      <p:sp>
        <p:nvSpPr>
          <p:cNvPr id="43" name="Text Placeholder 2">
            <a:extLst>
              <a:ext uri="{FF2B5EF4-FFF2-40B4-BE49-F238E27FC236}">
                <a16:creationId xmlns:a16="http://schemas.microsoft.com/office/drawing/2014/main" id="{914A6607-74F5-49D0-8779-A0ED59DE880D}"/>
              </a:ext>
            </a:extLst>
          </p:cNvPr>
          <p:cNvSpPr>
            <a:spLocks noGrp="1"/>
          </p:cNvSpPr>
          <p:nvPr>
            <p:ph type="body" sz="quarter" idx="26" hasCustomPrompt="1"/>
          </p:nvPr>
        </p:nvSpPr>
        <p:spPr>
          <a:xfrm>
            <a:off x="7524380" y="4432057"/>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4:</a:t>
            </a:r>
            <a:endParaRPr lang="en-US"/>
          </a:p>
        </p:txBody>
      </p:sp>
      <p:sp>
        <p:nvSpPr>
          <p:cNvPr id="7" name="Text Placeholder 6">
            <a:extLst>
              <a:ext uri="{FF2B5EF4-FFF2-40B4-BE49-F238E27FC236}">
                <a16:creationId xmlns:a16="http://schemas.microsoft.com/office/drawing/2014/main" id="{490941E1-ACEB-428A-A029-CDD0A73E3DF8}"/>
              </a:ext>
            </a:extLst>
          </p:cNvPr>
          <p:cNvSpPr>
            <a:spLocks noGrp="1"/>
          </p:cNvSpPr>
          <p:nvPr>
            <p:ph type="body" sz="quarter" idx="28" hasCustomPrompt="1"/>
          </p:nvPr>
        </p:nvSpPr>
        <p:spPr>
          <a:xfrm>
            <a:off x="7524380" y="4814620"/>
            <a:ext cx="3384550" cy="302327"/>
          </a:xfrm>
        </p:spPr>
        <p:txBody>
          <a:bodyPr/>
          <a:lstStyle>
            <a:lvl4pPr>
              <a:defRPr/>
            </a:lvl4pPr>
          </a:lstStyle>
          <a:p>
            <a:pPr lvl="3"/>
            <a:r>
              <a:rPr lang="en-US" b="0" i="0" u="none" strike="noStrike">
                <a:solidFill>
                  <a:srgbClr val="191919"/>
                </a:solidFill>
                <a:effectLst/>
              </a:rPr>
              <a:t>Summary</a:t>
            </a:r>
            <a:endParaRPr lang="en-US"/>
          </a:p>
        </p:txBody>
      </p:sp>
      <p:sp>
        <p:nvSpPr>
          <p:cNvPr id="19" name="Text Placeholder 2">
            <a:extLst>
              <a:ext uri="{FF2B5EF4-FFF2-40B4-BE49-F238E27FC236}">
                <a16:creationId xmlns:a16="http://schemas.microsoft.com/office/drawing/2014/main" id="{2746FC98-3116-44AA-8EAE-1537657F7F20}"/>
              </a:ext>
            </a:extLst>
          </p:cNvPr>
          <p:cNvSpPr>
            <a:spLocks noGrp="1"/>
          </p:cNvSpPr>
          <p:nvPr>
            <p:ph type="body" sz="quarter" idx="29" hasCustomPrompt="1"/>
          </p:nvPr>
        </p:nvSpPr>
        <p:spPr>
          <a:xfrm>
            <a:off x="7524380" y="3175430"/>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3:</a:t>
            </a:r>
            <a:endParaRPr lang="en-US"/>
          </a:p>
        </p:txBody>
      </p:sp>
      <p:sp>
        <p:nvSpPr>
          <p:cNvPr id="20" name="Text Placeholder 6">
            <a:extLst>
              <a:ext uri="{FF2B5EF4-FFF2-40B4-BE49-F238E27FC236}">
                <a16:creationId xmlns:a16="http://schemas.microsoft.com/office/drawing/2014/main" id="{3AEFAFF6-2ABB-4811-BAB7-497DEDB18281}"/>
              </a:ext>
            </a:extLst>
          </p:cNvPr>
          <p:cNvSpPr>
            <a:spLocks noGrp="1"/>
          </p:cNvSpPr>
          <p:nvPr>
            <p:ph type="body" sz="quarter" idx="30" hasCustomPrompt="1"/>
          </p:nvPr>
        </p:nvSpPr>
        <p:spPr>
          <a:xfrm>
            <a:off x="7524380" y="3557993"/>
            <a:ext cx="3384550" cy="302327"/>
          </a:xfrm>
        </p:spPr>
        <p:txBody>
          <a:bodyPr/>
          <a:lstStyle>
            <a:lvl4pPr>
              <a:defRPr/>
            </a:lvl4pPr>
          </a:lstStyle>
          <a:p>
            <a:pPr lvl="3"/>
            <a:r>
              <a:rPr lang="en-US" b="0" i="0" u="none" strike="noStrike">
                <a:solidFill>
                  <a:srgbClr val="191919"/>
                </a:solidFill>
                <a:effectLst/>
              </a:rPr>
              <a:t>3 Key Company Strategies</a:t>
            </a:r>
            <a:endParaRPr lang="en-US"/>
          </a:p>
        </p:txBody>
      </p:sp>
      <p:sp>
        <p:nvSpPr>
          <p:cNvPr id="21" name="Text Placeholder 2">
            <a:extLst>
              <a:ext uri="{FF2B5EF4-FFF2-40B4-BE49-F238E27FC236}">
                <a16:creationId xmlns:a16="http://schemas.microsoft.com/office/drawing/2014/main" id="{40D79873-2E71-4DF3-B7CA-0E2D1F0AE814}"/>
              </a:ext>
            </a:extLst>
          </p:cNvPr>
          <p:cNvSpPr>
            <a:spLocks noGrp="1"/>
          </p:cNvSpPr>
          <p:nvPr>
            <p:ph type="body" sz="quarter" idx="31" hasCustomPrompt="1"/>
          </p:nvPr>
        </p:nvSpPr>
        <p:spPr>
          <a:xfrm>
            <a:off x="7524380" y="879475"/>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1:</a:t>
            </a:r>
            <a:endParaRPr lang="en-US"/>
          </a:p>
        </p:txBody>
      </p:sp>
      <p:sp>
        <p:nvSpPr>
          <p:cNvPr id="26" name="Text Placeholder 6">
            <a:extLst>
              <a:ext uri="{FF2B5EF4-FFF2-40B4-BE49-F238E27FC236}">
                <a16:creationId xmlns:a16="http://schemas.microsoft.com/office/drawing/2014/main" id="{86B4C49D-833E-4F58-B16B-4FB574373E2C}"/>
              </a:ext>
            </a:extLst>
          </p:cNvPr>
          <p:cNvSpPr>
            <a:spLocks noGrp="1"/>
          </p:cNvSpPr>
          <p:nvPr>
            <p:ph type="body" sz="quarter" idx="32" hasCustomPrompt="1"/>
          </p:nvPr>
        </p:nvSpPr>
        <p:spPr>
          <a:xfrm>
            <a:off x="7524380" y="1262038"/>
            <a:ext cx="3384550" cy="302327"/>
          </a:xfrm>
        </p:spPr>
        <p:txBody>
          <a:bodyPr/>
          <a:lstStyle>
            <a:lvl4pPr>
              <a:defRPr/>
            </a:lvl4pPr>
          </a:lstStyle>
          <a:p>
            <a:pPr lvl="3"/>
            <a:r>
              <a:rPr lang="en-US" b="0" i="0" u="none" strike="noStrike">
                <a:solidFill>
                  <a:srgbClr val="191919"/>
                </a:solidFill>
                <a:effectLst/>
              </a:rPr>
              <a:t>Our Mission</a:t>
            </a:r>
            <a:endParaRPr lang="en-US"/>
          </a:p>
        </p:txBody>
      </p:sp>
      <p:sp>
        <p:nvSpPr>
          <p:cNvPr id="29" name="Text Placeholder 2">
            <a:extLst>
              <a:ext uri="{FF2B5EF4-FFF2-40B4-BE49-F238E27FC236}">
                <a16:creationId xmlns:a16="http://schemas.microsoft.com/office/drawing/2014/main" id="{AB4DD759-28AA-4F32-B5B5-55446D25A294}"/>
              </a:ext>
            </a:extLst>
          </p:cNvPr>
          <p:cNvSpPr>
            <a:spLocks noGrp="1"/>
          </p:cNvSpPr>
          <p:nvPr>
            <p:ph type="body" sz="quarter" idx="33" hasCustomPrompt="1"/>
          </p:nvPr>
        </p:nvSpPr>
        <p:spPr>
          <a:xfrm>
            <a:off x="7524380" y="1932173"/>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2:</a:t>
            </a:r>
            <a:endParaRPr lang="en-US"/>
          </a:p>
        </p:txBody>
      </p:sp>
      <p:sp>
        <p:nvSpPr>
          <p:cNvPr id="30" name="Text Placeholder 6">
            <a:extLst>
              <a:ext uri="{FF2B5EF4-FFF2-40B4-BE49-F238E27FC236}">
                <a16:creationId xmlns:a16="http://schemas.microsoft.com/office/drawing/2014/main" id="{84325C5F-10FB-4676-9C8A-97FCC7C7CBD2}"/>
              </a:ext>
            </a:extLst>
          </p:cNvPr>
          <p:cNvSpPr>
            <a:spLocks noGrp="1"/>
          </p:cNvSpPr>
          <p:nvPr>
            <p:ph type="body" sz="quarter" idx="34" hasCustomPrompt="1"/>
          </p:nvPr>
        </p:nvSpPr>
        <p:spPr>
          <a:xfrm>
            <a:off x="7524380" y="2314736"/>
            <a:ext cx="3384550" cy="302327"/>
          </a:xfrm>
        </p:spPr>
        <p:txBody>
          <a:bodyPr/>
          <a:lstStyle>
            <a:lvl4pPr>
              <a:defRPr/>
            </a:lvl4pPr>
          </a:lstStyle>
          <a:p>
            <a:pPr lvl="3"/>
            <a:r>
              <a:rPr lang="en-US" b="0" i="0" u="none" strike="noStrike">
                <a:solidFill>
                  <a:srgbClr val="191919"/>
                </a:solidFill>
                <a:effectLst/>
              </a:rPr>
              <a:t>2 Major Goals</a:t>
            </a:r>
            <a:endParaRPr lang="en-US"/>
          </a:p>
        </p:txBody>
      </p:sp>
      <p:pic>
        <p:nvPicPr>
          <p:cNvPr id="28" name="Picture 27" descr="A picture containing text, plant, clipart&#10;&#10;Description automatically generated">
            <a:extLst>
              <a:ext uri="{FF2B5EF4-FFF2-40B4-BE49-F238E27FC236}">
                <a16:creationId xmlns:a16="http://schemas.microsoft.com/office/drawing/2014/main" id="{CD387FC3-815A-4638-8B2E-88E9949EE9F4}"/>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36" name="Flowchart: Data 2">
            <a:extLst>
              <a:ext uri="{FF2B5EF4-FFF2-40B4-BE49-F238E27FC236}">
                <a16:creationId xmlns:a16="http://schemas.microsoft.com/office/drawing/2014/main" id="{87E8EF27-F404-419C-B76E-145FF076F232}"/>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37" name="Subtitle 2">
            <a:extLst>
              <a:ext uri="{FF2B5EF4-FFF2-40B4-BE49-F238E27FC236}">
                <a16:creationId xmlns:a16="http://schemas.microsoft.com/office/drawing/2014/main" id="{DD6B8B10-A9A1-4381-8CCD-2452D6154FED}"/>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1461937967"/>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Title + Subtitle - White bg">
    <p:spTree>
      <p:nvGrpSpPr>
        <p:cNvPr id="1" name=""/>
        <p:cNvGrpSpPr/>
        <p:nvPr/>
      </p:nvGrpSpPr>
      <p:grpSpPr>
        <a:xfrm>
          <a:off x="0" y="0"/>
          <a:ext cx="0" cy="0"/>
          <a:chOff x="0" y="0"/>
          <a:chExt cx="0" cy="0"/>
        </a:xfrm>
      </p:grpSpPr>
      <p:sp>
        <p:nvSpPr>
          <p:cNvPr id="12" name="Title 5">
            <a:extLst>
              <a:ext uri="{FF2B5EF4-FFF2-40B4-BE49-F238E27FC236}">
                <a16:creationId xmlns:a16="http://schemas.microsoft.com/office/drawing/2014/main" id="{9264F95D-5F62-4D37-BEAF-19479CE93456}"/>
              </a:ext>
            </a:extLst>
          </p:cNvPr>
          <p:cNvSpPr>
            <a:spLocks noGrp="1"/>
          </p:cNvSpPr>
          <p:nvPr>
            <p:ph type="title"/>
          </p:nvPr>
        </p:nvSpPr>
        <p:spPr>
          <a:xfrm>
            <a:off x="951808" y="2274172"/>
            <a:ext cx="5144192" cy="722185"/>
          </a:xfrm>
        </p:spPr>
        <p:txBody>
          <a:bodyPr>
            <a:noAutofit/>
          </a:bodyPr>
          <a:lstStyle/>
          <a:p>
            <a:r>
              <a:rPr lang="en-US"/>
              <a:t>Click to edit Master title style</a:t>
            </a:r>
          </a:p>
        </p:txBody>
      </p:sp>
      <p:sp>
        <p:nvSpPr>
          <p:cNvPr id="13" name="Text Placeholder 2">
            <a:extLst>
              <a:ext uri="{FF2B5EF4-FFF2-40B4-BE49-F238E27FC236}">
                <a16:creationId xmlns:a16="http://schemas.microsoft.com/office/drawing/2014/main" id="{83B6F7FF-5151-458B-97C9-9F86DDA50ED3}"/>
              </a:ext>
            </a:extLst>
          </p:cNvPr>
          <p:cNvSpPr>
            <a:spLocks noGrp="1"/>
          </p:cNvSpPr>
          <p:nvPr>
            <p:ph type="body" idx="11"/>
          </p:nvPr>
        </p:nvSpPr>
        <p:spPr>
          <a:xfrm>
            <a:off x="951808" y="3907285"/>
            <a:ext cx="4555965" cy="1134911"/>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11" name="Picture 10">
            <a:extLst>
              <a:ext uri="{FF2B5EF4-FFF2-40B4-BE49-F238E27FC236}">
                <a16:creationId xmlns:a16="http://schemas.microsoft.com/office/drawing/2014/main" id="{08488204-85AE-45BE-91E8-9E3DA1FEDA69}"/>
              </a:ext>
            </a:extLst>
          </p:cNvPr>
          <p:cNvPicPr>
            <a:picLocks noChangeAspect="1"/>
          </p:cNvPicPr>
          <p:nvPr userDrawn="1"/>
        </p:nvPicPr>
        <p:blipFill>
          <a:blip r:embed="rId2"/>
          <a:stretch>
            <a:fillRect/>
          </a:stretch>
        </p:blipFill>
        <p:spPr>
          <a:xfrm>
            <a:off x="0" y="6277514"/>
            <a:ext cx="6209607" cy="287655"/>
          </a:xfrm>
          <a:prstGeom prst="rect">
            <a:avLst/>
          </a:prstGeom>
        </p:spPr>
      </p:pic>
      <p:sp>
        <p:nvSpPr>
          <p:cNvPr id="18" name="Subtitle 2">
            <a:extLst>
              <a:ext uri="{FF2B5EF4-FFF2-40B4-BE49-F238E27FC236}">
                <a16:creationId xmlns:a16="http://schemas.microsoft.com/office/drawing/2014/main" id="{F4E548D3-0B69-44B5-8DAA-BCBB132A41B1}"/>
              </a:ext>
            </a:extLst>
          </p:cNvPr>
          <p:cNvSpPr txBox="1">
            <a:spLocks/>
          </p:cNvSpPr>
          <p:nvPr userDrawn="1"/>
        </p:nvSpPr>
        <p:spPr>
          <a:xfrm>
            <a:off x="497113"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9" name="Subtitle 2">
            <a:extLst>
              <a:ext uri="{FF2B5EF4-FFF2-40B4-BE49-F238E27FC236}">
                <a16:creationId xmlns:a16="http://schemas.microsoft.com/office/drawing/2014/main" id="{E618EF2D-F899-4A4C-B630-6AB0CA159F61}"/>
              </a:ext>
            </a:extLst>
          </p:cNvPr>
          <p:cNvSpPr txBox="1">
            <a:spLocks/>
          </p:cNvSpPr>
          <p:nvPr userDrawn="1"/>
        </p:nvSpPr>
        <p:spPr>
          <a:xfrm>
            <a:off x="4099297" y="625257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pic>
        <p:nvPicPr>
          <p:cNvPr id="20" name="Picture 19" descr="A picture containing text&#10;&#10;Description automatically generated">
            <a:extLst>
              <a:ext uri="{FF2B5EF4-FFF2-40B4-BE49-F238E27FC236}">
                <a16:creationId xmlns:a16="http://schemas.microsoft.com/office/drawing/2014/main" id="{AF1D50BE-EEC0-4ACF-A40E-FA1ADC131A12}"/>
              </a:ext>
            </a:extLst>
          </p:cNvPr>
          <p:cNvPicPr>
            <a:picLocks noChangeAspect="1"/>
          </p:cNvPicPr>
          <p:nvPr userDrawn="1"/>
        </p:nvPicPr>
        <p:blipFill>
          <a:blip r:embed="rId3"/>
          <a:stretch>
            <a:fillRect/>
          </a:stretch>
        </p:blipFill>
        <p:spPr>
          <a:xfrm>
            <a:off x="9375892" y="266007"/>
            <a:ext cx="2441832" cy="489119"/>
          </a:xfrm>
          <a:prstGeom prst="rect">
            <a:avLst/>
          </a:prstGeom>
        </p:spPr>
      </p:pic>
      <p:sp>
        <p:nvSpPr>
          <p:cNvPr id="8" name="Rectangle 7">
            <a:extLst>
              <a:ext uri="{FF2B5EF4-FFF2-40B4-BE49-F238E27FC236}">
                <a16:creationId xmlns:a16="http://schemas.microsoft.com/office/drawing/2014/main" id="{4CC07229-FECC-4FE7-AEA9-CA997C6ECD97}"/>
              </a:ext>
            </a:extLst>
          </p:cNvPr>
          <p:cNvSpPr/>
          <p:nvPr userDrawn="1"/>
        </p:nvSpPr>
        <p:spPr>
          <a:xfrm>
            <a:off x="6267796" y="872836"/>
            <a:ext cx="5549928" cy="5310501"/>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Text Placeholder 5">
            <a:extLst>
              <a:ext uri="{FF2B5EF4-FFF2-40B4-BE49-F238E27FC236}">
                <a16:creationId xmlns:a16="http://schemas.microsoft.com/office/drawing/2014/main" id="{5277192F-B263-43EF-95BF-E97E2778F0AA}"/>
              </a:ext>
            </a:extLst>
          </p:cNvPr>
          <p:cNvSpPr>
            <a:spLocks noGrp="1"/>
          </p:cNvSpPr>
          <p:nvPr>
            <p:ph type="body" sz="quarter" idx="20" hasCustomPrompt="1"/>
          </p:nvPr>
        </p:nvSpPr>
        <p:spPr>
          <a:xfrm>
            <a:off x="7371051" y="2969259"/>
            <a:ext cx="3780109" cy="459741"/>
          </a:xfrm>
        </p:spPr>
        <p:txBody>
          <a:bodyPr wrap="square">
            <a:spAutoFit/>
          </a:bodyPr>
          <a:lstStyle>
            <a:lvl1pPr>
              <a:defRPr sz="2800">
                <a:solidFill>
                  <a:schemeClr val="bg1"/>
                </a:solidFill>
              </a:defRPr>
            </a:lvl1pPr>
          </a:lstStyle>
          <a:p>
            <a:pPr lvl="0"/>
            <a:r>
              <a:rPr lang="en-US"/>
              <a:t>Add text or image</a:t>
            </a:r>
          </a:p>
        </p:txBody>
      </p:sp>
    </p:spTree>
    <p:extLst>
      <p:ext uri="{BB962C8B-B14F-4D97-AF65-F5344CB8AC3E}">
        <p14:creationId xmlns:p14="http://schemas.microsoft.com/office/powerpoint/2010/main" val="1085663153"/>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3_Chart + Right Line (Title + Content)">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940777" y="1604322"/>
            <a:ext cx="10102361" cy="4192974"/>
          </a:xfrm>
        </p:spPr>
        <p:txBody>
          <a:bodyPr lIns="0" tIns="0" rIns="0" bIns="0" anchor="t" anchorCtr="0">
            <a:noAutofit/>
          </a:bodyPr>
          <a:lstStyle>
            <a:lvl1pPr algn="l">
              <a:lnSpc>
                <a:spcPct val="85000"/>
              </a:lnSpc>
              <a:defRPr sz="2400" b="0">
                <a:solidFill>
                  <a:schemeClr val="tx1"/>
                </a:solidFill>
                <a:latin typeface="+mn-lt"/>
                <a:ea typeface="Open Sans" panose="020B0606030504020204" pitchFamily="34" charset="0"/>
                <a:cs typeface="Open Sans" panose="020B0606030504020204" pitchFamily="34" charset="0"/>
              </a:defRPr>
            </a:lvl1pPr>
          </a:lstStyle>
          <a:p>
            <a:r>
              <a:rPr lang="en-US"/>
              <a:t>Click to enter text</a:t>
            </a:r>
          </a:p>
        </p:txBody>
      </p:sp>
      <p:cxnSp>
        <p:nvCxnSpPr>
          <p:cNvPr id="3" name="Straight Connector 2">
            <a:extLst>
              <a:ext uri="{FF2B5EF4-FFF2-40B4-BE49-F238E27FC236}">
                <a16:creationId xmlns:a16="http://schemas.microsoft.com/office/drawing/2014/main" id="{C6E4DB2D-B528-4EED-AC8C-FB2D22172223}"/>
              </a:ext>
            </a:extLst>
          </p:cNvPr>
          <p:cNvCxnSpPr/>
          <p:nvPr userDrawn="1"/>
        </p:nvCxnSpPr>
        <p:spPr>
          <a:xfrm>
            <a:off x="940777" y="1257300"/>
            <a:ext cx="164520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8194BE60-B165-47D5-8818-D2AAB62245A5}"/>
              </a:ext>
            </a:extLst>
          </p:cNvPr>
          <p:cNvSpPr>
            <a:spLocks noGrp="1"/>
          </p:cNvSpPr>
          <p:nvPr>
            <p:ph type="body" sz="quarter" idx="10" hasCustomPrompt="1"/>
          </p:nvPr>
        </p:nvSpPr>
        <p:spPr>
          <a:xfrm>
            <a:off x="855703" y="505596"/>
            <a:ext cx="10101262" cy="643446"/>
          </a:xfrm>
        </p:spPr>
        <p:txBody>
          <a:bodyPr/>
          <a:lstStyle>
            <a:lvl1pPr>
              <a:defRPr sz="4200"/>
            </a:lvl1pPr>
          </a:lstStyle>
          <a:p>
            <a:pPr lvl="0"/>
            <a:r>
              <a:rPr lang="en-US"/>
              <a:t>Click to edit title</a:t>
            </a:r>
          </a:p>
        </p:txBody>
      </p:sp>
      <p:pic>
        <p:nvPicPr>
          <p:cNvPr id="8" name="Picture 7" descr="A picture containing text, plant, clipart&#10;&#10;Description automatically generated">
            <a:extLst>
              <a:ext uri="{FF2B5EF4-FFF2-40B4-BE49-F238E27FC236}">
                <a16:creationId xmlns:a16="http://schemas.microsoft.com/office/drawing/2014/main" id="{7B05898B-5440-4A9F-825B-7041C8641968}"/>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10" name="Flowchart: Data 2">
            <a:extLst>
              <a:ext uri="{FF2B5EF4-FFF2-40B4-BE49-F238E27FC236}">
                <a16:creationId xmlns:a16="http://schemas.microsoft.com/office/drawing/2014/main" id="{1598AC47-4E75-4798-A465-C15B16F9D03C}"/>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12" name="Subtitle 2">
            <a:extLst>
              <a:ext uri="{FF2B5EF4-FFF2-40B4-BE49-F238E27FC236}">
                <a16:creationId xmlns:a16="http://schemas.microsoft.com/office/drawing/2014/main" id="{3A5EC10C-33FF-41DC-A763-A2DB6DEFF448}"/>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3389397712"/>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Title + Content + Big image (Monitor) ed">
    <p:spTree>
      <p:nvGrpSpPr>
        <p:cNvPr id="1" name=""/>
        <p:cNvGrpSpPr/>
        <p:nvPr/>
      </p:nvGrpSpPr>
      <p:grpSpPr>
        <a:xfrm>
          <a:off x="0" y="0"/>
          <a:ext cx="0" cy="0"/>
          <a:chOff x="0" y="0"/>
          <a:chExt cx="0" cy="0"/>
        </a:xfrm>
      </p:grpSpPr>
      <p:pic>
        <p:nvPicPr>
          <p:cNvPr id="5" name="Picture 4" descr="A picture containing drawing&#10;&#10;Description automatically generated">
            <a:extLst>
              <a:ext uri="{FF2B5EF4-FFF2-40B4-BE49-F238E27FC236}">
                <a16:creationId xmlns:a16="http://schemas.microsoft.com/office/drawing/2014/main" id="{5362B3BA-9E77-2F41-A7D3-C1E9BEE09372}"/>
              </a:ext>
            </a:extLst>
          </p:cNvPr>
          <p:cNvPicPr>
            <a:picLocks noChangeAspect="1"/>
          </p:cNvPicPr>
          <p:nvPr/>
        </p:nvPicPr>
        <p:blipFill>
          <a:blip r:embed="rId2"/>
          <a:stretch>
            <a:fillRect/>
          </a:stretch>
        </p:blipFill>
        <p:spPr>
          <a:xfrm>
            <a:off x="10492879" y="6148369"/>
            <a:ext cx="1316563" cy="622850"/>
          </a:xfrm>
          <a:prstGeom prst="rect">
            <a:avLst/>
          </a:prstGeom>
        </p:spPr>
      </p:pic>
      <p:pic>
        <p:nvPicPr>
          <p:cNvPr id="12" name="Picture 11" descr="A picture containing text, plant, clipart&#10;&#10;Description automatically generated">
            <a:extLst>
              <a:ext uri="{FF2B5EF4-FFF2-40B4-BE49-F238E27FC236}">
                <a16:creationId xmlns:a16="http://schemas.microsoft.com/office/drawing/2014/main" id="{84A9DF64-3D1C-4BFE-B29A-521D938E939B}"/>
              </a:ext>
            </a:extLst>
          </p:cNvPr>
          <p:cNvPicPr>
            <a:picLocks noChangeAspect="1"/>
          </p:cNvPicPr>
          <p:nvPr userDrawn="1"/>
        </p:nvPicPr>
        <p:blipFill>
          <a:blip r:embed="rId3"/>
          <a:stretch>
            <a:fillRect/>
          </a:stretch>
        </p:blipFill>
        <p:spPr>
          <a:xfrm>
            <a:off x="11053056" y="5878946"/>
            <a:ext cx="932690" cy="914402"/>
          </a:xfrm>
          <a:prstGeom prst="rect">
            <a:avLst/>
          </a:prstGeom>
        </p:spPr>
      </p:pic>
      <p:sp>
        <p:nvSpPr>
          <p:cNvPr id="9" name="Rectangle 8">
            <a:extLst>
              <a:ext uri="{FF2B5EF4-FFF2-40B4-BE49-F238E27FC236}">
                <a16:creationId xmlns:a16="http://schemas.microsoft.com/office/drawing/2014/main" id="{58448066-453B-41E4-9E65-012D2B01DD04}"/>
              </a:ext>
            </a:extLst>
          </p:cNvPr>
          <p:cNvSpPr/>
          <p:nvPr userDrawn="1"/>
        </p:nvSpPr>
        <p:spPr>
          <a:xfrm>
            <a:off x="7181636" y="0"/>
            <a:ext cx="5010363" cy="685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7" name="Picture 16">
            <a:extLst>
              <a:ext uri="{FF2B5EF4-FFF2-40B4-BE49-F238E27FC236}">
                <a16:creationId xmlns:a16="http://schemas.microsoft.com/office/drawing/2014/main" id="{7D9A4449-D663-4511-AE46-DD4D8AB23F46}"/>
              </a:ext>
            </a:extLst>
          </p:cNvPr>
          <p:cNvPicPr>
            <a:picLocks noChangeAspect="1"/>
          </p:cNvPicPr>
          <p:nvPr userDrawn="1"/>
        </p:nvPicPr>
        <p:blipFill>
          <a:blip r:embed="rId4"/>
          <a:stretch>
            <a:fillRect/>
          </a:stretch>
        </p:blipFill>
        <p:spPr>
          <a:xfrm>
            <a:off x="0" y="6277514"/>
            <a:ext cx="6209607" cy="287655"/>
          </a:xfrm>
          <a:prstGeom prst="rect">
            <a:avLst/>
          </a:prstGeom>
        </p:spPr>
      </p:pic>
      <p:sp>
        <p:nvSpPr>
          <p:cNvPr id="18" name="Subtitle 2">
            <a:extLst>
              <a:ext uri="{FF2B5EF4-FFF2-40B4-BE49-F238E27FC236}">
                <a16:creationId xmlns:a16="http://schemas.microsoft.com/office/drawing/2014/main" id="{095AB05C-6564-4D0E-BD6D-C90429A83B1B}"/>
              </a:ext>
            </a:extLst>
          </p:cNvPr>
          <p:cNvSpPr txBox="1">
            <a:spLocks/>
          </p:cNvSpPr>
          <p:nvPr userDrawn="1"/>
        </p:nvSpPr>
        <p:spPr>
          <a:xfrm>
            <a:off x="497113"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9" name="Subtitle 2">
            <a:extLst>
              <a:ext uri="{FF2B5EF4-FFF2-40B4-BE49-F238E27FC236}">
                <a16:creationId xmlns:a16="http://schemas.microsoft.com/office/drawing/2014/main" id="{8647EC1D-E73A-4ABE-AE88-CD4F61A6D2B0}"/>
              </a:ext>
            </a:extLst>
          </p:cNvPr>
          <p:cNvSpPr txBox="1">
            <a:spLocks/>
          </p:cNvSpPr>
          <p:nvPr userDrawn="1"/>
        </p:nvSpPr>
        <p:spPr>
          <a:xfrm>
            <a:off x="4099297" y="625257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spTree>
    <p:extLst>
      <p:ext uri="{BB962C8B-B14F-4D97-AF65-F5344CB8AC3E}">
        <p14:creationId xmlns:p14="http://schemas.microsoft.com/office/powerpoint/2010/main" val="2899666993"/>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7_Title + Content + Big image (Monitor) ed">
    <p:spTree>
      <p:nvGrpSpPr>
        <p:cNvPr id="1" name=""/>
        <p:cNvGrpSpPr/>
        <p:nvPr/>
      </p:nvGrpSpPr>
      <p:grpSpPr>
        <a:xfrm>
          <a:off x="0" y="0"/>
          <a:ext cx="0" cy="0"/>
          <a:chOff x="0" y="0"/>
          <a:chExt cx="0" cy="0"/>
        </a:xfrm>
      </p:grpSpPr>
      <p:pic>
        <p:nvPicPr>
          <p:cNvPr id="5" name="Picture 4" descr="A picture containing drawing&#10;&#10;Description automatically generated">
            <a:extLst>
              <a:ext uri="{FF2B5EF4-FFF2-40B4-BE49-F238E27FC236}">
                <a16:creationId xmlns:a16="http://schemas.microsoft.com/office/drawing/2014/main" id="{5362B3BA-9E77-2F41-A7D3-C1E9BEE09372}"/>
              </a:ext>
            </a:extLst>
          </p:cNvPr>
          <p:cNvPicPr>
            <a:picLocks noChangeAspect="1"/>
          </p:cNvPicPr>
          <p:nvPr/>
        </p:nvPicPr>
        <p:blipFill>
          <a:blip r:embed="rId2"/>
          <a:stretch>
            <a:fillRect/>
          </a:stretch>
        </p:blipFill>
        <p:spPr>
          <a:xfrm>
            <a:off x="10492879" y="6148369"/>
            <a:ext cx="1316563" cy="622850"/>
          </a:xfrm>
          <a:prstGeom prst="rect">
            <a:avLst/>
          </a:prstGeom>
        </p:spPr>
      </p:pic>
      <p:pic>
        <p:nvPicPr>
          <p:cNvPr id="12" name="Picture 11" descr="A picture containing text, plant, clipart&#10;&#10;Description automatically generated">
            <a:extLst>
              <a:ext uri="{FF2B5EF4-FFF2-40B4-BE49-F238E27FC236}">
                <a16:creationId xmlns:a16="http://schemas.microsoft.com/office/drawing/2014/main" id="{84A9DF64-3D1C-4BFE-B29A-521D938E939B}"/>
              </a:ext>
            </a:extLst>
          </p:cNvPr>
          <p:cNvPicPr>
            <a:picLocks noChangeAspect="1"/>
          </p:cNvPicPr>
          <p:nvPr userDrawn="1"/>
        </p:nvPicPr>
        <p:blipFill>
          <a:blip r:embed="rId3"/>
          <a:stretch>
            <a:fillRect/>
          </a:stretch>
        </p:blipFill>
        <p:spPr>
          <a:xfrm>
            <a:off x="11053056" y="5878946"/>
            <a:ext cx="932690" cy="914402"/>
          </a:xfrm>
          <a:prstGeom prst="rect">
            <a:avLst/>
          </a:prstGeom>
        </p:spPr>
      </p:pic>
      <p:sp>
        <p:nvSpPr>
          <p:cNvPr id="9" name="Rectangle 8">
            <a:extLst>
              <a:ext uri="{FF2B5EF4-FFF2-40B4-BE49-F238E27FC236}">
                <a16:creationId xmlns:a16="http://schemas.microsoft.com/office/drawing/2014/main" id="{58448066-453B-41E4-9E65-012D2B01DD04}"/>
              </a:ext>
            </a:extLst>
          </p:cNvPr>
          <p:cNvSpPr/>
          <p:nvPr userDrawn="1"/>
        </p:nvSpPr>
        <p:spPr>
          <a:xfrm>
            <a:off x="8044664" y="0"/>
            <a:ext cx="4147335" cy="685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7" name="Picture 16">
            <a:extLst>
              <a:ext uri="{FF2B5EF4-FFF2-40B4-BE49-F238E27FC236}">
                <a16:creationId xmlns:a16="http://schemas.microsoft.com/office/drawing/2014/main" id="{7D9A4449-D663-4511-AE46-DD4D8AB23F46}"/>
              </a:ext>
            </a:extLst>
          </p:cNvPr>
          <p:cNvPicPr>
            <a:picLocks noChangeAspect="1"/>
          </p:cNvPicPr>
          <p:nvPr userDrawn="1"/>
        </p:nvPicPr>
        <p:blipFill>
          <a:blip r:embed="rId4"/>
          <a:stretch>
            <a:fillRect/>
          </a:stretch>
        </p:blipFill>
        <p:spPr>
          <a:xfrm>
            <a:off x="0" y="6277514"/>
            <a:ext cx="6209607" cy="287655"/>
          </a:xfrm>
          <a:prstGeom prst="rect">
            <a:avLst/>
          </a:prstGeom>
        </p:spPr>
      </p:pic>
      <p:sp>
        <p:nvSpPr>
          <p:cNvPr id="18" name="Subtitle 2">
            <a:extLst>
              <a:ext uri="{FF2B5EF4-FFF2-40B4-BE49-F238E27FC236}">
                <a16:creationId xmlns:a16="http://schemas.microsoft.com/office/drawing/2014/main" id="{095AB05C-6564-4D0E-BD6D-C90429A83B1B}"/>
              </a:ext>
            </a:extLst>
          </p:cNvPr>
          <p:cNvSpPr txBox="1">
            <a:spLocks/>
          </p:cNvSpPr>
          <p:nvPr userDrawn="1"/>
        </p:nvSpPr>
        <p:spPr>
          <a:xfrm>
            <a:off x="497113"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9" name="Subtitle 2">
            <a:extLst>
              <a:ext uri="{FF2B5EF4-FFF2-40B4-BE49-F238E27FC236}">
                <a16:creationId xmlns:a16="http://schemas.microsoft.com/office/drawing/2014/main" id="{8647EC1D-E73A-4ABE-AE88-CD4F61A6D2B0}"/>
              </a:ext>
            </a:extLst>
          </p:cNvPr>
          <p:cNvSpPr txBox="1">
            <a:spLocks/>
          </p:cNvSpPr>
          <p:nvPr userDrawn="1"/>
        </p:nvSpPr>
        <p:spPr>
          <a:xfrm>
            <a:off x="4099297" y="625257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spTree>
    <p:extLst>
      <p:ext uri="{BB962C8B-B14F-4D97-AF65-F5344CB8AC3E}">
        <p14:creationId xmlns:p14="http://schemas.microsoft.com/office/powerpoint/2010/main" val="1104385214"/>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6_Title + Content + Big image (Monitor) ed">
    <p:spTree>
      <p:nvGrpSpPr>
        <p:cNvPr id="1" name=""/>
        <p:cNvGrpSpPr/>
        <p:nvPr/>
      </p:nvGrpSpPr>
      <p:grpSpPr>
        <a:xfrm>
          <a:off x="0" y="0"/>
          <a:ext cx="0" cy="0"/>
          <a:chOff x="0" y="0"/>
          <a:chExt cx="0" cy="0"/>
        </a:xfrm>
      </p:grpSpPr>
      <p:pic>
        <p:nvPicPr>
          <p:cNvPr id="5" name="Picture 4" descr="A picture containing drawing&#10;&#10;Description automatically generated">
            <a:extLst>
              <a:ext uri="{FF2B5EF4-FFF2-40B4-BE49-F238E27FC236}">
                <a16:creationId xmlns:a16="http://schemas.microsoft.com/office/drawing/2014/main" id="{5362B3BA-9E77-2F41-A7D3-C1E9BEE09372}"/>
              </a:ext>
            </a:extLst>
          </p:cNvPr>
          <p:cNvPicPr>
            <a:picLocks noChangeAspect="1"/>
          </p:cNvPicPr>
          <p:nvPr/>
        </p:nvPicPr>
        <p:blipFill>
          <a:blip r:embed="rId2"/>
          <a:stretch>
            <a:fillRect/>
          </a:stretch>
        </p:blipFill>
        <p:spPr>
          <a:xfrm>
            <a:off x="10492879" y="6148369"/>
            <a:ext cx="1316563" cy="622850"/>
          </a:xfrm>
          <a:prstGeom prst="rect">
            <a:avLst/>
          </a:prstGeom>
        </p:spPr>
      </p:pic>
      <p:pic>
        <p:nvPicPr>
          <p:cNvPr id="12" name="Picture 11" descr="A picture containing text, plant, clipart&#10;&#10;Description automatically generated">
            <a:extLst>
              <a:ext uri="{FF2B5EF4-FFF2-40B4-BE49-F238E27FC236}">
                <a16:creationId xmlns:a16="http://schemas.microsoft.com/office/drawing/2014/main" id="{84A9DF64-3D1C-4BFE-B29A-521D938E939B}"/>
              </a:ext>
            </a:extLst>
          </p:cNvPr>
          <p:cNvPicPr>
            <a:picLocks noChangeAspect="1"/>
          </p:cNvPicPr>
          <p:nvPr userDrawn="1"/>
        </p:nvPicPr>
        <p:blipFill>
          <a:blip r:embed="rId3"/>
          <a:stretch>
            <a:fillRect/>
          </a:stretch>
        </p:blipFill>
        <p:spPr>
          <a:xfrm>
            <a:off x="11053056" y="5878946"/>
            <a:ext cx="932690" cy="914402"/>
          </a:xfrm>
          <a:prstGeom prst="rect">
            <a:avLst/>
          </a:prstGeom>
        </p:spPr>
      </p:pic>
      <p:sp>
        <p:nvSpPr>
          <p:cNvPr id="9" name="Rectangle 8">
            <a:extLst>
              <a:ext uri="{FF2B5EF4-FFF2-40B4-BE49-F238E27FC236}">
                <a16:creationId xmlns:a16="http://schemas.microsoft.com/office/drawing/2014/main" id="{58448066-453B-41E4-9E65-012D2B01DD04}"/>
              </a:ext>
            </a:extLst>
          </p:cNvPr>
          <p:cNvSpPr/>
          <p:nvPr userDrawn="1"/>
        </p:nvSpPr>
        <p:spPr>
          <a:xfrm>
            <a:off x="1" y="0"/>
            <a:ext cx="3637052" cy="685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7" name="Picture 16">
            <a:extLst>
              <a:ext uri="{FF2B5EF4-FFF2-40B4-BE49-F238E27FC236}">
                <a16:creationId xmlns:a16="http://schemas.microsoft.com/office/drawing/2014/main" id="{7D9A4449-D663-4511-AE46-DD4D8AB23F46}"/>
              </a:ext>
            </a:extLst>
          </p:cNvPr>
          <p:cNvPicPr>
            <a:picLocks noChangeAspect="1"/>
          </p:cNvPicPr>
          <p:nvPr userDrawn="1"/>
        </p:nvPicPr>
        <p:blipFill>
          <a:blip r:embed="rId4"/>
          <a:stretch>
            <a:fillRect/>
          </a:stretch>
        </p:blipFill>
        <p:spPr>
          <a:xfrm>
            <a:off x="0" y="6277514"/>
            <a:ext cx="6209607" cy="287655"/>
          </a:xfrm>
          <a:prstGeom prst="rect">
            <a:avLst/>
          </a:prstGeom>
        </p:spPr>
      </p:pic>
      <p:sp>
        <p:nvSpPr>
          <p:cNvPr id="18" name="Subtitle 2">
            <a:extLst>
              <a:ext uri="{FF2B5EF4-FFF2-40B4-BE49-F238E27FC236}">
                <a16:creationId xmlns:a16="http://schemas.microsoft.com/office/drawing/2014/main" id="{095AB05C-6564-4D0E-BD6D-C90429A83B1B}"/>
              </a:ext>
            </a:extLst>
          </p:cNvPr>
          <p:cNvSpPr txBox="1">
            <a:spLocks/>
          </p:cNvSpPr>
          <p:nvPr userDrawn="1"/>
        </p:nvSpPr>
        <p:spPr>
          <a:xfrm>
            <a:off x="497113"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9" name="Subtitle 2">
            <a:extLst>
              <a:ext uri="{FF2B5EF4-FFF2-40B4-BE49-F238E27FC236}">
                <a16:creationId xmlns:a16="http://schemas.microsoft.com/office/drawing/2014/main" id="{8647EC1D-E73A-4ABE-AE88-CD4F61A6D2B0}"/>
              </a:ext>
            </a:extLst>
          </p:cNvPr>
          <p:cNvSpPr txBox="1">
            <a:spLocks/>
          </p:cNvSpPr>
          <p:nvPr userDrawn="1"/>
        </p:nvSpPr>
        <p:spPr>
          <a:xfrm>
            <a:off x="4099297" y="625257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spTree>
    <p:extLst>
      <p:ext uri="{BB962C8B-B14F-4D97-AF65-F5344CB8AC3E}">
        <p14:creationId xmlns:p14="http://schemas.microsoft.com/office/powerpoint/2010/main" val="2816801839"/>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6_Title + Content + Big image (Monitor) ed">
    <p:spTree>
      <p:nvGrpSpPr>
        <p:cNvPr id="1" name=""/>
        <p:cNvGrpSpPr/>
        <p:nvPr/>
      </p:nvGrpSpPr>
      <p:grpSpPr>
        <a:xfrm>
          <a:off x="0" y="0"/>
          <a:ext cx="0" cy="0"/>
          <a:chOff x="0" y="0"/>
          <a:chExt cx="0" cy="0"/>
        </a:xfrm>
      </p:grpSpPr>
      <p:pic>
        <p:nvPicPr>
          <p:cNvPr id="5" name="Picture 4" descr="A picture containing drawing&#10;&#10;Description automatically generated">
            <a:extLst>
              <a:ext uri="{FF2B5EF4-FFF2-40B4-BE49-F238E27FC236}">
                <a16:creationId xmlns:a16="http://schemas.microsoft.com/office/drawing/2014/main" id="{5362B3BA-9E77-2F41-A7D3-C1E9BEE09372}"/>
              </a:ext>
            </a:extLst>
          </p:cNvPr>
          <p:cNvPicPr>
            <a:picLocks noChangeAspect="1"/>
          </p:cNvPicPr>
          <p:nvPr/>
        </p:nvPicPr>
        <p:blipFill>
          <a:blip r:embed="rId2"/>
          <a:stretch>
            <a:fillRect/>
          </a:stretch>
        </p:blipFill>
        <p:spPr>
          <a:xfrm>
            <a:off x="10492879" y="6148369"/>
            <a:ext cx="1316563" cy="622850"/>
          </a:xfrm>
          <a:prstGeom prst="rect">
            <a:avLst/>
          </a:prstGeom>
        </p:spPr>
      </p:pic>
      <p:pic>
        <p:nvPicPr>
          <p:cNvPr id="12" name="Picture 11" descr="A picture containing text, plant, clipart&#10;&#10;Description automatically generated">
            <a:extLst>
              <a:ext uri="{FF2B5EF4-FFF2-40B4-BE49-F238E27FC236}">
                <a16:creationId xmlns:a16="http://schemas.microsoft.com/office/drawing/2014/main" id="{84A9DF64-3D1C-4BFE-B29A-521D938E939B}"/>
              </a:ext>
            </a:extLst>
          </p:cNvPr>
          <p:cNvPicPr>
            <a:picLocks noChangeAspect="1"/>
          </p:cNvPicPr>
          <p:nvPr userDrawn="1"/>
        </p:nvPicPr>
        <p:blipFill>
          <a:blip r:embed="rId3"/>
          <a:stretch>
            <a:fillRect/>
          </a:stretch>
        </p:blipFill>
        <p:spPr>
          <a:xfrm>
            <a:off x="11053056" y="5878946"/>
            <a:ext cx="932690" cy="914402"/>
          </a:xfrm>
          <a:prstGeom prst="rect">
            <a:avLst/>
          </a:prstGeom>
        </p:spPr>
      </p:pic>
      <p:sp>
        <p:nvSpPr>
          <p:cNvPr id="9" name="Rectangle 8">
            <a:extLst>
              <a:ext uri="{FF2B5EF4-FFF2-40B4-BE49-F238E27FC236}">
                <a16:creationId xmlns:a16="http://schemas.microsoft.com/office/drawing/2014/main" id="{58448066-453B-41E4-9E65-012D2B01DD04}"/>
              </a:ext>
            </a:extLst>
          </p:cNvPr>
          <p:cNvSpPr/>
          <p:nvPr userDrawn="1"/>
        </p:nvSpPr>
        <p:spPr>
          <a:xfrm>
            <a:off x="8044664" y="0"/>
            <a:ext cx="4147335" cy="685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7" name="Picture 16">
            <a:extLst>
              <a:ext uri="{FF2B5EF4-FFF2-40B4-BE49-F238E27FC236}">
                <a16:creationId xmlns:a16="http://schemas.microsoft.com/office/drawing/2014/main" id="{7D9A4449-D663-4511-AE46-DD4D8AB23F46}"/>
              </a:ext>
            </a:extLst>
          </p:cNvPr>
          <p:cNvPicPr>
            <a:picLocks noChangeAspect="1"/>
          </p:cNvPicPr>
          <p:nvPr userDrawn="1"/>
        </p:nvPicPr>
        <p:blipFill>
          <a:blip r:embed="rId4"/>
          <a:stretch>
            <a:fillRect/>
          </a:stretch>
        </p:blipFill>
        <p:spPr>
          <a:xfrm>
            <a:off x="0" y="6277514"/>
            <a:ext cx="6209607" cy="287655"/>
          </a:xfrm>
          <a:prstGeom prst="rect">
            <a:avLst/>
          </a:prstGeom>
        </p:spPr>
      </p:pic>
      <p:sp>
        <p:nvSpPr>
          <p:cNvPr id="18" name="Subtitle 2">
            <a:extLst>
              <a:ext uri="{FF2B5EF4-FFF2-40B4-BE49-F238E27FC236}">
                <a16:creationId xmlns:a16="http://schemas.microsoft.com/office/drawing/2014/main" id="{095AB05C-6564-4D0E-BD6D-C90429A83B1B}"/>
              </a:ext>
            </a:extLst>
          </p:cNvPr>
          <p:cNvSpPr txBox="1">
            <a:spLocks/>
          </p:cNvSpPr>
          <p:nvPr userDrawn="1"/>
        </p:nvSpPr>
        <p:spPr>
          <a:xfrm>
            <a:off x="497113"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9" name="Subtitle 2">
            <a:extLst>
              <a:ext uri="{FF2B5EF4-FFF2-40B4-BE49-F238E27FC236}">
                <a16:creationId xmlns:a16="http://schemas.microsoft.com/office/drawing/2014/main" id="{8647EC1D-E73A-4ABE-AE88-CD4F61A6D2B0}"/>
              </a:ext>
            </a:extLst>
          </p:cNvPr>
          <p:cNvSpPr txBox="1">
            <a:spLocks/>
          </p:cNvSpPr>
          <p:nvPr userDrawn="1"/>
        </p:nvSpPr>
        <p:spPr>
          <a:xfrm>
            <a:off x="4099297" y="625257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spTree>
    <p:extLst>
      <p:ext uri="{BB962C8B-B14F-4D97-AF65-F5344CB8AC3E}">
        <p14:creationId xmlns:p14="http://schemas.microsoft.com/office/powerpoint/2010/main" val="1104385214"/>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Title + Content + Big image (Monitor) ed">
    <p:spTree>
      <p:nvGrpSpPr>
        <p:cNvPr id="1" name=""/>
        <p:cNvGrpSpPr/>
        <p:nvPr/>
      </p:nvGrpSpPr>
      <p:grpSpPr>
        <a:xfrm>
          <a:off x="0" y="0"/>
          <a:ext cx="0" cy="0"/>
          <a:chOff x="0" y="0"/>
          <a:chExt cx="0" cy="0"/>
        </a:xfrm>
      </p:grpSpPr>
      <p:pic>
        <p:nvPicPr>
          <p:cNvPr id="5" name="Picture 4" descr="A picture containing drawing&#10;&#10;Description automatically generated">
            <a:extLst>
              <a:ext uri="{FF2B5EF4-FFF2-40B4-BE49-F238E27FC236}">
                <a16:creationId xmlns:a16="http://schemas.microsoft.com/office/drawing/2014/main" id="{5362B3BA-9E77-2F41-A7D3-C1E9BEE09372}"/>
              </a:ext>
            </a:extLst>
          </p:cNvPr>
          <p:cNvPicPr>
            <a:picLocks noChangeAspect="1"/>
          </p:cNvPicPr>
          <p:nvPr/>
        </p:nvPicPr>
        <p:blipFill>
          <a:blip r:embed="rId2"/>
          <a:stretch>
            <a:fillRect/>
          </a:stretch>
        </p:blipFill>
        <p:spPr>
          <a:xfrm>
            <a:off x="10492879" y="6148369"/>
            <a:ext cx="1316563" cy="622850"/>
          </a:xfrm>
          <a:prstGeom prst="rect">
            <a:avLst/>
          </a:prstGeom>
        </p:spPr>
      </p:pic>
      <p:pic>
        <p:nvPicPr>
          <p:cNvPr id="12" name="Picture 11" descr="A picture containing text, plant, clipart&#10;&#10;Description automatically generated">
            <a:extLst>
              <a:ext uri="{FF2B5EF4-FFF2-40B4-BE49-F238E27FC236}">
                <a16:creationId xmlns:a16="http://schemas.microsoft.com/office/drawing/2014/main" id="{84A9DF64-3D1C-4BFE-B29A-521D938E939B}"/>
              </a:ext>
            </a:extLst>
          </p:cNvPr>
          <p:cNvPicPr>
            <a:picLocks noChangeAspect="1"/>
          </p:cNvPicPr>
          <p:nvPr userDrawn="1"/>
        </p:nvPicPr>
        <p:blipFill>
          <a:blip r:embed="rId3"/>
          <a:stretch>
            <a:fillRect/>
          </a:stretch>
        </p:blipFill>
        <p:spPr>
          <a:xfrm>
            <a:off x="11053056" y="5878946"/>
            <a:ext cx="932690" cy="914402"/>
          </a:xfrm>
          <a:prstGeom prst="rect">
            <a:avLst/>
          </a:prstGeom>
        </p:spPr>
      </p:pic>
      <p:sp>
        <p:nvSpPr>
          <p:cNvPr id="9" name="Rectangle 8">
            <a:extLst>
              <a:ext uri="{FF2B5EF4-FFF2-40B4-BE49-F238E27FC236}">
                <a16:creationId xmlns:a16="http://schemas.microsoft.com/office/drawing/2014/main" id="{58448066-453B-41E4-9E65-012D2B01DD04}"/>
              </a:ext>
            </a:extLst>
          </p:cNvPr>
          <p:cNvSpPr/>
          <p:nvPr userDrawn="1"/>
        </p:nvSpPr>
        <p:spPr>
          <a:xfrm>
            <a:off x="1" y="0"/>
            <a:ext cx="3637052" cy="685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7" name="Picture 16">
            <a:extLst>
              <a:ext uri="{FF2B5EF4-FFF2-40B4-BE49-F238E27FC236}">
                <a16:creationId xmlns:a16="http://schemas.microsoft.com/office/drawing/2014/main" id="{7D9A4449-D663-4511-AE46-DD4D8AB23F46}"/>
              </a:ext>
            </a:extLst>
          </p:cNvPr>
          <p:cNvPicPr>
            <a:picLocks noChangeAspect="1"/>
          </p:cNvPicPr>
          <p:nvPr userDrawn="1"/>
        </p:nvPicPr>
        <p:blipFill>
          <a:blip r:embed="rId4"/>
          <a:stretch>
            <a:fillRect/>
          </a:stretch>
        </p:blipFill>
        <p:spPr>
          <a:xfrm>
            <a:off x="0" y="6277514"/>
            <a:ext cx="6209607" cy="287655"/>
          </a:xfrm>
          <a:prstGeom prst="rect">
            <a:avLst/>
          </a:prstGeom>
        </p:spPr>
      </p:pic>
      <p:sp>
        <p:nvSpPr>
          <p:cNvPr id="18" name="Subtitle 2">
            <a:extLst>
              <a:ext uri="{FF2B5EF4-FFF2-40B4-BE49-F238E27FC236}">
                <a16:creationId xmlns:a16="http://schemas.microsoft.com/office/drawing/2014/main" id="{095AB05C-6564-4D0E-BD6D-C90429A83B1B}"/>
              </a:ext>
            </a:extLst>
          </p:cNvPr>
          <p:cNvSpPr txBox="1">
            <a:spLocks/>
          </p:cNvSpPr>
          <p:nvPr userDrawn="1"/>
        </p:nvSpPr>
        <p:spPr>
          <a:xfrm>
            <a:off x="497113"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9" name="Subtitle 2">
            <a:extLst>
              <a:ext uri="{FF2B5EF4-FFF2-40B4-BE49-F238E27FC236}">
                <a16:creationId xmlns:a16="http://schemas.microsoft.com/office/drawing/2014/main" id="{8647EC1D-E73A-4ABE-AE88-CD4F61A6D2B0}"/>
              </a:ext>
            </a:extLst>
          </p:cNvPr>
          <p:cNvSpPr txBox="1">
            <a:spLocks/>
          </p:cNvSpPr>
          <p:nvPr userDrawn="1"/>
        </p:nvSpPr>
        <p:spPr>
          <a:xfrm>
            <a:off x="4099297" y="625257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spTree>
    <p:extLst>
      <p:ext uri="{BB962C8B-B14F-4D97-AF65-F5344CB8AC3E}">
        <p14:creationId xmlns:p14="http://schemas.microsoft.com/office/powerpoint/2010/main" val="2816801839"/>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_Title + Content + Big image (Monitor) ed">
    <p:spTree>
      <p:nvGrpSpPr>
        <p:cNvPr id="1" name=""/>
        <p:cNvGrpSpPr/>
        <p:nvPr/>
      </p:nvGrpSpPr>
      <p:grpSpPr>
        <a:xfrm>
          <a:off x="0" y="0"/>
          <a:ext cx="0" cy="0"/>
          <a:chOff x="0" y="0"/>
          <a:chExt cx="0" cy="0"/>
        </a:xfrm>
      </p:grpSpPr>
      <p:sp>
        <p:nvSpPr>
          <p:cNvPr id="7" name="Text Placeholder 2"/>
          <p:cNvSpPr>
            <a:spLocks noGrp="1"/>
          </p:cNvSpPr>
          <p:nvPr>
            <p:ph type="body" idx="1"/>
          </p:nvPr>
        </p:nvSpPr>
        <p:spPr>
          <a:xfrm>
            <a:off x="909786" y="3524787"/>
            <a:ext cx="4555965" cy="1901236"/>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5" name="Picture 4" descr="A picture containing drawing&#10;&#10;Description automatically generated">
            <a:extLst>
              <a:ext uri="{FF2B5EF4-FFF2-40B4-BE49-F238E27FC236}">
                <a16:creationId xmlns:a16="http://schemas.microsoft.com/office/drawing/2014/main" id="{5362B3BA-9E77-2F41-A7D3-C1E9BEE09372}"/>
              </a:ext>
            </a:extLst>
          </p:cNvPr>
          <p:cNvPicPr>
            <a:picLocks noChangeAspect="1"/>
          </p:cNvPicPr>
          <p:nvPr/>
        </p:nvPicPr>
        <p:blipFill>
          <a:blip r:embed="rId2"/>
          <a:stretch>
            <a:fillRect/>
          </a:stretch>
        </p:blipFill>
        <p:spPr>
          <a:xfrm>
            <a:off x="10492879" y="6148369"/>
            <a:ext cx="1316563" cy="622850"/>
          </a:xfrm>
          <a:prstGeom prst="rect">
            <a:avLst/>
          </a:prstGeom>
        </p:spPr>
      </p:pic>
      <p:sp>
        <p:nvSpPr>
          <p:cNvPr id="2" name="Title 1">
            <a:extLst>
              <a:ext uri="{FF2B5EF4-FFF2-40B4-BE49-F238E27FC236}">
                <a16:creationId xmlns:a16="http://schemas.microsoft.com/office/drawing/2014/main" id="{B2C882CD-BF72-4D30-9D91-6891C85FB5EC}"/>
              </a:ext>
            </a:extLst>
          </p:cNvPr>
          <p:cNvSpPr>
            <a:spLocks noGrp="1"/>
          </p:cNvSpPr>
          <p:nvPr>
            <p:ph type="title" hasCustomPrompt="1"/>
          </p:nvPr>
        </p:nvSpPr>
        <p:spPr>
          <a:xfrm>
            <a:off x="909786" y="2392882"/>
            <a:ext cx="5251726" cy="722185"/>
          </a:xfrm>
        </p:spPr>
        <p:txBody>
          <a:bodyPr wrap="square">
            <a:spAutoFit/>
          </a:bodyPr>
          <a:lstStyle>
            <a:lvl1pPr>
              <a:defRPr/>
            </a:lvl1pPr>
          </a:lstStyle>
          <a:p>
            <a:r>
              <a:rPr lang="en-US"/>
              <a:t>Click to edit slide</a:t>
            </a:r>
          </a:p>
        </p:txBody>
      </p:sp>
      <p:pic>
        <p:nvPicPr>
          <p:cNvPr id="12" name="Picture 11" descr="A picture containing text, plant, clipart&#10;&#10;Description automatically generated">
            <a:extLst>
              <a:ext uri="{FF2B5EF4-FFF2-40B4-BE49-F238E27FC236}">
                <a16:creationId xmlns:a16="http://schemas.microsoft.com/office/drawing/2014/main" id="{84A9DF64-3D1C-4BFE-B29A-521D938E939B}"/>
              </a:ext>
            </a:extLst>
          </p:cNvPr>
          <p:cNvPicPr>
            <a:picLocks noChangeAspect="1"/>
          </p:cNvPicPr>
          <p:nvPr userDrawn="1"/>
        </p:nvPicPr>
        <p:blipFill>
          <a:blip r:embed="rId3"/>
          <a:stretch>
            <a:fillRect/>
          </a:stretch>
        </p:blipFill>
        <p:spPr>
          <a:xfrm>
            <a:off x="11053056" y="5878946"/>
            <a:ext cx="932690" cy="914402"/>
          </a:xfrm>
          <a:prstGeom prst="rect">
            <a:avLst/>
          </a:prstGeom>
        </p:spPr>
      </p:pic>
      <p:sp>
        <p:nvSpPr>
          <p:cNvPr id="9" name="Rectangle 8">
            <a:extLst>
              <a:ext uri="{FF2B5EF4-FFF2-40B4-BE49-F238E27FC236}">
                <a16:creationId xmlns:a16="http://schemas.microsoft.com/office/drawing/2014/main" id="{58448066-453B-41E4-9E65-012D2B01DD04}"/>
              </a:ext>
            </a:extLst>
          </p:cNvPr>
          <p:cNvSpPr/>
          <p:nvPr userDrawn="1"/>
        </p:nvSpPr>
        <p:spPr>
          <a:xfrm>
            <a:off x="6600092" y="0"/>
            <a:ext cx="5591908" cy="685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Text Placeholder 5">
            <a:extLst>
              <a:ext uri="{FF2B5EF4-FFF2-40B4-BE49-F238E27FC236}">
                <a16:creationId xmlns:a16="http://schemas.microsoft.com/office/drawing/2014/main" id="{63ADF95A-B50E-48E9-AA4F-755DE5DAD426}"/>
              </a:ext>
            </a:extLst>
          </p:cNvPr>
          <p:cNvSpPr>
            <a:spLocks noGrp="1"/>
          </p:cNvSpPr>
          <p:nvPr>
            <p:ph type="body" sz="quarter" idx="20" hasCustomPrompt="1"/>
          </p:nvPr>
        </p:nvSpPr>
        <p:spPr>
          <a:xfrm>
            <a:off x="7371051" y="2969259"/>
            <a:ext cx="3780109" cy="459741"/>
          </a:xfrm>
        </p:spPr>
        <p:txBody>
          <a:bodyPr wrap="square">
            <a:spAutoFit/>
          </a:bodyPr>
          <a:lstStyle>
            <a:lvl1pPr>
              <a:defRPr sz="2800">
                <a:solidFill>
                  <a:schemeClr val="bg1"/>
                </a:solidFill>
              </a:defRPr>
            </a:lvl1pPr>
          </a:lstStyle>
          <a:p>
            <a:pPr lvl="0"/>
            <a:r>
              <a:rPr lang="en-US"/>
              <a:t>Add text or image</a:t>
            </a:r>
          </a:p>
        </p:txBody>
      </p:sp>
      <p:sp>
        <p:nvSpPr>
          <p:cNvPr id="14" name="Flowchart: Data 2">
            <a:extLst>
              <a:ext uri="{FF2B5EF4-FFF2-40B4-BE49-F238E27FC236}">
                <a16:creationId xmlns:a16="http://schemas.microsoft.com/office/drawing/2014/main" id="{41E186C6-B0AB-4CAD-AB13-423C31CCEA6F}"/>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15" name="Subtitle 2">
            <a:extLst>
              <a:ext uri="{FF2B5EF4-FFF2-40B4-BE49-F238E27FC236}">
                <a16:creationId xmlns:a16="http://schemas.microsoft.com/office/drawing/2014/main" id="{AAE363B1-44A7-4C64-8DC5-A1CF1C6D2DD8}"/>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2242307510"/>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2_Title + Subtitle - White 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F7626C-A887-4DB2-BA21-F0FDD923A829}"/>
              </a:ext>
            </a:extLst>
          </p:cNvPr>
          <p:cNvSpPr/>
          <p:nvPr/>
        </p:nvSpPr>
        <p:spPr>
          <a:xfrm>
            <a:off x="-23782" y="4135902"/>
            <a:ext cx="7887623" cy="2714838"/>
          </a:xfrm>
          <a:prstGeom prst="rect">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2" name="Title 5">
            <a:extLst>
              <a:ext uri="{FF2B5EF4-FFF2-40B4-BE49-F238E27FC236}">
                <a16:creationId xmlns:a16="http://schemas.microsoft.com/office/drawing/2014/main" id="{9264F95D-5F62-4D37-BEAF-19479CE93456}"/>
              </a:ext>
            </a:extLst>
          </p:cNvPr>
          <p:cNvSpPr>
            <a:spLocks noGrp="1"/>
          </p:cNvSpPr>
          <p:nvPr>
            <p:ph type="title"/>
          </p:nvPr>
        </p:nvSpPr>
        <p:spPr>
          <a:xfrm>
            <a:off x="951808" y="2256594"/>
            <a:ext cx="5144192" cy="722185"/>
          </a:xfrm>
        </p:spPr>
        <p:txBody>
          <a:bodyPr>
            <a:noAutofit/>
          </a:bodyPr>
          <a:lstStyle/>
          <a:p>
            <a:r>
              <a:rPr lang="en-US"/>
              <a:t>Click to edit Master title style</a:t>
            </a:r>
          </a:p>
        </p:txBody>
      </p:sp>
      <p:sp>
        <p:nvSpPr>
          <p:cNvPr id="13" name="Text Placeholder 2">
            <a:extLst>
              <a:ext uri="{FF2B5EF4-FFF2-40B4-BE49-F238E27FC236}">
                <a16:creationId xmlns:a16="http://schemas.microsoft.com/office/drawing/2014/main" id="{83B6F7FF-5151-458B-97C9-9F86DDA50ED3}"/>
              </a:ext>
            </a:extLst>
          </p:cNvPr>
          <p:cNvSpPr>
            <a:spLocks noGrp="1"/>
          </p:cNvSpPr>
          <p:nvPr>
            <p:ph type="body" idx="11"/>
          </p:nvPr>
        </p:nvSpPr>
        <p:spPr>
          <a:xfrm>
            <a:off x="951808" y="4342415"/>
            <a:ext cx="4555965" cy="1134911"/>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8" name="Flowchart: Data 2">
            <a:extLst>
              <a:ext uri="{FF2B5EF4-FFF2-40B4-BE49-F238E27FC236}">
                <a16:creationId xmlns:a16="http://schemas.microsoft.com/office/drawing/2014/main" id="{42499F2D-D03C-420D-B815-3B3384D289C2}"/>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19" name="Subtitle 2">
            <a:extLst>
              <a:ext uri="{FF2B5EF4-FFF2-40B4-BE49-F238E27FC236}">
                <a16:creationId xmlns:a16="http://schemas.microsoft.com/office/drawing/2014/main" id="{A51A35B9-E04E-4E48-AD0E-49B3CB797D46}"/>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8" name="Rectangle 7">
            <a:extLst>
              <a:ext uri="{FF2B5EF4-FFF2-40B4-BE49-F238E27FC236}">
                <a16:creationId xmlns:a16="http://schemas.microsoft.com/office/drawing/2014/main" id="{EDD48236-9B62-439B-A588-39B65B038CC1}"/>
              </a:ext>
            </a:extLst>
          </p:cNvPr>
          <p:cNvSpPr/>
          <p:nvPr userDrawn="1"/>
        </p:nvSpPr>
        <p:spPr>
          <a:xfrm>
            <a:off x="7863841" y="-7260"/>
            <a:ext cx="4328159" cy="685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Text Placeholder 2">
            <a:extLst>
              <a:ext uri="{FF2B5EF4-FFF2-40B4-BE49-F238E27FC236}">
                <a16:creationId xmlns:a16="http://schemas.microsoft.com/office/drawing/2014/main" id="{2A5CB0B6-CD64-4C4C-9452-C17995EB8E3F}"/>
              </a:ext>
            </a:extLst>
          </p:cNvPr>
          <p:cNvSpPr>
            <a:spLocks noGrp="1"/>
          </p:cNvSpPr>
          <p:nvPr>
            <p:ph type="body" idx="12" hasCustomPrompt="1"/>
          </p:nvPr>
        </p:nvSpPr>
        <p:spPr>
          <a:xfrm>
            <a:off x="8191907" y="3098277"/>
            <a:ext cx="4555965" cy="1134911"/>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Add image</a:t>
            </a:r>
          </a:p>
        </p:txBody>
      </p:sp>
    </p:spTree>
    <p:extLst>
      <p:ext uri="{BB962C8B-B14F-4D97-AF65-F5344CB8AC3E}">
        <p14:creationId xmlns:p14="http://schemas.microsoft.com/office/powerpoint/2010/main" val="1723761958"/>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0_Title + Subtitle - White 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F7626C-A887-4DB2-BA21-F0FDD923A829}"/>
              </a:ext>
            </a:extLst>
          </p:cNvPr>
          <p:cNvSpPr/>
          <p:nvPr/>
        </p:nvSpPr>
        <p:spPr>
          <a:xfrm>
            <a:off x="-23782" y="4135902"/>
            <a:ext cx="7887623" cy="2714838"/>
          </a:xfrm>
          <a:prstGeom prst="rect">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2" name="Title 5">
            <a:extLst>
              <a:ext uri="{FF2B5EF4-FFF2-40B4-BE49-F238E27FC236}">
                <a16:creationId xmlns:a16="http://schemas.microsoft.com/office/drawing/2014/main" id="{9264F95D-5F62-4D37-BEAF-19479CE93456}"/>
              </a:ext>
            </a:extLst>
          </p:cNvPr>
          <p:cNvSpPr>
            <a:spLocks noGrp="1"/>
          </p:cNvSpPr>
          <p:nvPr>
            <p:ph type="title"/>
          </p:nvPr>
        </p:nvSpPr>
        <p:spPr>
          <a:xfrm>
            <a:off x="951808" y="2256594"/>
            <a:ext cx="5144192" cy="722185"/>
          </a:xfrm>
        </p:spPr>
        <p:txBody>
          <a:bodyPr>
            <a:noAutofit/>
          </a:bodyPr>
          <a:lstStyle/>
          <a:p>
            <a:r>
              <a:rPr lang="en-US"/>
              <a:t>Click to edit Master title style</a:t>
            </a:r>
          </a:p>
        </p:txBody>
      </p:sp>
      <p:sp>
        <p:nvSpPr>
          <p:cNvPr id="13" name="Text Placeholder 2">
            <a:extLst>
              <a:ext uri="{FF2B5EF4-FFF2-40B4-BE49-F238E27FC236}">
                <a16:creationId xmlns:a16="http://schemas.microsoft.com/office/drawing/2014/main" id="{83B6F7FF-5151-458B-97C9-9F86DDA50ED3}"/>
              </a:ext>
            </a:extLst>
          </p:cNvPr>
          <p:cNvSpPr>
            <a:spLocks noGrp="1"/>
          </p:cNvSpPr>
          <p:nvPr>
            <p:ph type="body" idx="11"/>
          </p:nvPr>
        </p:nvSpPr>
        <p:spPr>
          <a:xfrm>
            <a:off x="951808" y="4342415"/>
            <a:ext cx="4555965" cy="1134911"/>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Rectangle 7">
            <a:extLst>
              <a:ext uri="{FF2B5EF4-FFF2-40B4-BE49-F238E27FC236}">
                <a16:creationId xmlns:a16="http://schemas.microsoft.com/office/drawing/2014/main" id="{EDD48236-9B62-439B-A588-39B65B038CC1}"/>
              </a:ext>
            </a:extLst>
          </p:cNvPr>
          <p:cNvSpPr/>
          <p:nvPr userDrawn="1"/>
        </p:nvSpPr>
        <p:spPr>
          <a:xfrm>
            <a:off x="7863841" y="-7260"/>
            <a:ext cx="4328159" cy="685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Text Placeholder 2">
            <a:extLst>
              <a:ext uri="{FF2B5EF4-FFF2-40B4-BE49-F238E27FC236}">
                <a16:creationId xmlns:a16="http://schemas.microsoft.com/office/drawing/2014/main" id="{2A5CB0B6-CD64-4C4C-9452-C17995EB8E3F}"/>
              </a:ext>
            </a:extLst>
          </p:cNvPr>
          <p:cNvSpPr>
            <a:spLocks noGrp="1"/>
          </p:cNvSpPr>
          <p:nvPr>
            <p:ph type="body" idx="12" hasCustomPrompt="1"/>
          </p:nvPr>
        </p:nvSpPr>
        <p:spPr>
          <a:xfrm>
            <a:off x="8191907" y="3098277"/>
            <a:ext cx="4555965" cy="1134911"/>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Add image</a:t>
            </a:r>
          </a:p>
        </p:txBody>
      </p:sp>
      <p:pic>
        <p:nvPicPr>
          <p:cNvPr id="10" name="Picture 9">
            <a:extLst>
              <a:ext uri="{FF2B5EF4-FFF2-40B4-BE49-F238E27FC236}">
                <a16:creationId xmlns:a16="http://schemas.microsoft.com/office/drawing/2014/main" id="{37205FC1-095F-4EDE-B24E-2B95BFA5CBD4}"/>
              </a:ext>
            </a:extLst>
          </p:cNvPr>
          <p:cNvPicPr>
            <a:picLocks noChangeAspect="1"/>
          </p:cNvPicPr>
          <p:nvPr userDrawn="1"/>
        </p:nvPicPr>
        <p:blipFill>
          <a:blip r:embed="rId2"/>
          <a:stretch>
            <a:fillRect/>
          </a:stretch>
        </p:blipFill>
        <p:spPr>
          <a:xfrm>
            <a:off x="0" y="6277514"/>
            <a:ext cx="6209607" cy="287655"/>
          </a:xfrm>
          <a:prstGeom prst="rect">
            <a:avLst/>
          </a:prstGeom>
        </p:spPr>
      </p:pic>
      <p:sp>
        <p:nvSpPr>
          <p:cNvPr id="11" name="Subtitle 2">
            <a:extLst>
              <a:ext uri="{FF2B5EF4-FFF2-40B4-BE49-F238E27FC236}">
                <a16:creationId xmlns:a16="http://schemas.microsoft.com/office/drawing/2014/main" id="{E3D707A6-B5BD-4788-ABB2-EE6C3B48F71F}"/>
              </a:ext>
            </a:extLst>
          </p:cNvPr>
          <p:cNvSpPr txBox="1">
            <a:spLocks/>
          </p:cNvSpPr>
          <p:nvPr userDrawn="1"/>
        </p:nvSpPr>
        <p:spPr>
          <a:xfrm>
            <a:off x="497113"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4" name="Subtitle 2">
            <a:extLst>
              <a:ext uri="{FF2B5EF4-FFF2-40B4-BE49-F238E27FC236}">
                <a16:creationId xmlns:a16="http://schemas.microsoft.com/office/drawing/2014/main" id="{EE916A15-AB85-49D9-B100-C2BF5BE7911D}"/>
              </a:ext>
            </a:extLst>
          </p:cNvPr>
          <p:cNvSpPr txBox="1">
            <a:spLocks/>
          </p:cNvSpPr>
          <p:nvPr userDrawn="1"/>
        </p:nvSpPr>
        <p:spPr>
          <a:xfrm>
            <a:off x="4099297" y="625257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spTree>
    <p:extLst>
      <p:ext uri="{BB962C8B-B14F-4D97-AF65-F5344CB8AC3E}">
        <p14:creationId xmlns:p14="http://schemas.microsoft.com/office/powerpoint/2010/main" val="3578173517"/>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8_Our Miss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82512-14B8-4596-9B2D-85DEC3EC68B3}"/>
              </a:ext>
            </a:extLst>
          </p:cNvPr>
          <p:cNvSpPr>
            <a:spLocks noGrp="1"/>
          </p:cNvSpPr>
          <p:nvPr>
            <p:ph type="title" hasCustomPrompt="1"/>
          </p:nvPr>
        </p:nvSpPr>
        <p:spPr>
          <a:xfrm>
            <a:off x="226255" y="3446888"/>
            <a:ext cx="11430000" cy="788091"/>
          </a:xfrm>
        </p:spPr>
        <p:txBody>
          <a:bodyPr>
            <a:normAutofit/>
          </a:bodyPr>
          <a:lstStyle>
            <a:lvl1pPr algn="ctr">
              <a:defRPr sz="2500" b="0" spc="100" baseline="0">
                <a:solidFill>
                  <a:schemeClr val="bg1"/>
                </a:solidFill>
                <a:latin typeface="+mj-lt"/>
              </a:defRPr>
            </a:lvl1pPr>
          </a:lstStyle>
          <a:p>
            <a:pPr lvl="0"/>
            <a:r>
              <a:rPr lang="en-US"/>
              <a:t>Click to edit Master text styles</a:t>
            </a:r>
          </a:p>
        </p:txBody>
      </p:sp>
      <p:sp>
        <p:nvSpPr>
          <p:cNvPr id="17" name="Text Placeholder 16">
            <a:extLst>
              <a:ext uri="{FF2B5EF4-FFF2-40B4-BE49-F238E27FC236}">
                <a16:creationId xmlns:a16="http://schemas.microsoft.com/office/drawing/2014/main" id="{B16E1E06-6E69-40B9-B13B-EAE03FE83DA5}"/>
              </a:ext>
            </a:extLst>
          </p:cNvPr>
          <p:cNvSpPr>
            <a:spLocks noGrp="1"/>
          </p:cNvSpPr>
          <p:nvPr>
            <p:ph type="body" sz="quarter" idx="10" hasCustomPrompt="1"/>
          </p:nvPr>
        </p:nvSpPr>
        <p:spPr>
          <a:xfrm>
            <a:off x="2517092" y="2167154"/>
            <a:ext cx="7157816" cy="849913"/>
          </a:xfrm>
        </p:spPr>
        <p:txBody>
          <a:bodyPr>
            <a:spAutoFit/>
          </a:bodyPr>
          <a:lstStyle>
            <a:lvl1pPr algn="ctr">
              <a:lnSpc>
                <a:spcPts val="6000"/>
              </a:lnSpc>
              <a:defRPr sz="4000" b="1" i="0" baseline="0">
                <a:solidFill>
                  <a:srgbClr val="FFFFFF"/>
                </a:solidFill>
                <a:latin typeface="Open Sans Light" panose="020B0306030504020204" pitchFamily="34" charset="0"/>
              </a:defRPr>
            </a:lvl1pPr>
          </a:lstStyle>
          <a:p>
            <a:pPr algn="ctr">
              <a:lnSpc>
                <a:spcPts val="6500"/>
              </a:lnSpc>
            </a:pPr>
            <a:r>
              <a:rPr lang="en-US"/>
              <a:t>Click to edit Master title style</a:t>
            </a:r>
            <a:endParaRPr lang="en-US" sz="4000" b="1" i="0" baseline="0">
              <a:latin typeface="+mj-lt"/>
            </a:endParaRPr>
          </a:p>
        </p:txBody>
      </p:sp>
      <p:pic>
        <p:nvPicPr>
          <p:cNvPr id="8" name="Picture 7">
            <a:extLst>
              <a:ext uri="{FF2B5EF4-FFF2-40B4-BE49-F238E27FC236}">
                <a16:creationId xmlns:a16="http://schemas.microsoft.com/office/drawing/2014/main" id="{1FCFF489-9BE7-423C-8956-29EC921339A5}"/>
              </a:ext>
            </a:extLst>
          </p:cNvPr>
          <p:cNvPicPr>
            <a:picLocks noChangeAspect="1"/>
          </p:cNvPicPr>
          <p:nvPr userDrawn="1"/>
        </p:nvPicPr>
        <p:blipFill>
          <a:blip r:embed="rId2"/>
          <a:stretch>
            <a:fillRect/>
          </a:stretch>
        </p:blipFill>
        <p:spPr>
          <a:xfrm>
            <a:off x="0" y="6277514"/>
            <a:ext cx="6209607" cy="287655"/>
          </a:xfrm>
          <a:prstGeom prst="rect">
            <a:avLst/>
          </a:prstGeom>
        </p:spPr>
      </p:pic>
    </p:spTree>
    <p:extLst>
      <p:ext uri="{BB962C8B-B14F-4D97-AF65-F5344CB8AC3E}">
        <p14:creationId xmlns:p14="http://schemas.microsoft.com/office/powerpoint/2010/main" val="8498665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8_Our Mission">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82512-14B8-4596-9B2D-85DEC3EC68B3}"/>
              </a:ext>
            </a:extLst>
          </p:cNvPr>
          <p:cNvSpPr>
            <a:spLocks noGrp="1"/>
          </p:cNvSpPr>
          <p:nvPr>
            <p:ph type="title" hasCustomPrompt="1"/>
          </p:nvPr>
        </p:nvSpPr>
        <p:spPr>
          <a:xfrm>
            <a:off x="226255" y="3446888"/>
            <a:ext cx="11430000" cy="788091"/>
          </a:xfrm>
        </p:spPr>
        <p:txBody>
          <a:bodyPr>
            <a:normAutofit/>
          </a:bodyPr>
          <a:lstStyle>
            <a:lvl1pPr algn="ctr">
              <a:defRPr sz="2500" b="0" spc="100" baseline="0">
                <a:solidFill>
                  <a:schemeClr val="bg1"/>
                </a:solidFill>
                <a:latin typeface="+mj-lt"/>
              </a:defRPr>
            </a:lvl1pPr>
          </a:lstStyle>
          <a:p>
            <a:pPr lvl="0"/>
            <a:r>
              <a:rPr lang="en-US"/>
              <a:t>Click to edit Master text styles</a:t>
            </a:r>
          </a:p>
        </p:txBody>
      </p:sp>
      <p:sp>
        <p:nvSpPr>
          <p:cNvPr id="17" name="Text Placeholder 16">
            <a:extLst>
              <a:ext uri="{FF2B5EF4-FFF2-40B4-BE49-F238E27FC236}">
                <a16:creationId xmlns:a16="http://schemas.microsoft.com/office/drawing/2014/main" id="{B16E1E06-6E69-40B9-B13B-EAE03FE83DA5}"/>
              </a:ext>
            </a:extLst>
          </p:cNvPr>
          <p:cNvSpPr>
            <a:spLocks noGrp="1"/>
          </p:cNvSpPr>
          <p:nvPr>
            <p:ph type="body" sz="quarter" idx="10" hasCustomPrompt="1"/>
          </p:nvPr>
        </p:nvSpPr>
        <p:spPr>
          <a:xfrm>
            <a:off x="2517092" y="2167154"/>
            <a:ext cx="7157816" cy="849913"/>
          </a:xfrm>
        </p:spPr>
        <p:txBody>
          <a:bodyPr>
            <a:spAutoFit/>
          </a:bodyPr>
          <a:lstStyle>
            <a:lvl1pPr algn="ctr">
              <a:lnSpc>
                <a:spcPts val="6000"/>
              </a:lnSpc>
              <a:defRPr sz="4000" b="1" i="0" baseline="0">
                <a:solidFill>
                  <a:srgbClr val="FFFFFF"/>
                </a:solidFill>
                <a:latin typeface="Open Sans Light" panose="020B0306030504020204" pitchFamily="34" charset="0"/>
              </a:defRPr>
            </a:lvl1pPr>
          </a:lstStyle>
          <a:p>
            <a:pPr algn="ctr">
              <a:lnSpc>
                <a:spcPts val="6500"/>
              </a:lnSpc>
            </a:pPr>
            <a:r>
              <a:rPr lang="en-US"/>
              <a:t>Click to edit Master title style</a:t>
            </a:r>
            <a:endParaRPr lang="en-US" sz="4000" b="1" i="0" baseline="0">
              <a:latin typeface="+mj-lt"/>
            </a:endParaRPr>
          </a:p>
        </p:txBody>
      </p:sp>
      <p:pic>
        <p:nvPicPr>
          <p:cNvPr id="8" name="Picture 7">
            <a:extLst>
              <a:ext uri="{FF2B5EF4-FFF2-40B4-BE49-F238E27FC236}">
                <a16:creationId xmlns:a16="http://schemas.microsoft.com/office/drawing/2014/main" id="{1FCFF489-9BE7-423C-8956-29EC921339A5}"/>
              </a:ext>
            </a:extLst>
          </p:cNvPr>
          <p:cNvPicPr>
            <a:picLocks noChangeAspect="1"/>
          </p:cNvPicPr>
          <p:nvPr userDrawn="1"/>
        </p:nvPicPr>
        <p:blipFill>
          <a:blip r:embed="rId2"/>
          <a:stretch>
            <a:fillRect/>
          </a:stretch>
        </p:blipFill>
        <p:spPr>
          <a:xfrm>
            <a:off x="0" y="6277514"/>
            <a:ext cx="6209607" cy="287655"/>
          </a:xfrm>
          <a:prstGeom prst="rect">
            <a:avLst/>
          </a:prstGeom>
        </p:spPr>
      </p:pic>
    </p:spTree>
    <p:extLst>
      <p:ext uri="{BB962C8B-B14F-4D97-AF65-F5344CB8AC3E}">
        <p14:creationId xmlns:p14="http://schemas.microsoft.com/office/powerpoint/2010/main" val="849866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7_Chart + Right Line (Title + Content)">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940777" y="1604322"/>
            <a:ext cx="10102361" cy="4192974"/>
          </a:xfrm>
        </p:spPr>
        <p:txBody>
          <a:bodyPr lIns="0" tIns="0" rIns="0" bIns="0" anchor="t" anchorCtr="0">
            <a:noAutofit/>
          </a:bodyPr>
          <a:lstStyle>
            <a:lvl1pPr algn="l">
              <a:lnSpc>
                <a:spcPct val="85000"/>
              </a:lnSpc>
              <a:defRPr sz="2400" b="0">
                <a:solidFill>
                  <a:schemeClr val="tx1"/>
                </a:solidFill>
                <a:latin typeface="+mn-lt"/>
                <a:ea typeface="Open Sans" panose="020B0606030504020204" pitchFamily="34" charset="0"/>
                <a:cs typeface="Open Sans" panose="020B0606030504020204" pitchFamily="34" charset="0"/>
              </a:defRPr>
            </a:lvl1pPr>
          </a:lstStyle>
          <a:p>
            <a:r>
              <a:rPr lang="en-US"/>
              <a:t>Click to enter text</a:t>
            </a:r>
          </a:p>
        </p:txBody>
      </p:sp>
      <p:sp>
        <p:nvSpPr>
          <p:cNvPr id="5" name="Text Placeholder 4">
            <a:extLst>
              <a:ext uri="{FF2B5EF4-FFF2-40B4-BE49-F238E27FC236}">
                <a16:creationId xmlns:a16="http://schemas.microsoft.com/office/drawing/2014/main" id="{8194BE60-B165-47D5-8818-D2AAB62245A5}"/>
              </a:ext>
            </a:extLst>
          </p:cNvPr>
          <p:cNvSpPr>
            <a:spLocks noGrp="1"/>
          </p:cNvSpPr>
          <p:nvPr>
            <p:ph type="body" sz="quarter" idx="10" hasCustomPrompt="1"/>
          </p:nvPr>
        </p:nvSpPr>
        <p:spPr>
          <a:xfrm>
            <a:off x="855703" y="505596"/>
            <a:ext cx="10101262" cy="643446"/>
          </a:xfrm>
        </p:spPr>
        <p:txBody>
          <a:bodyPr/>
          <a:lstStyle>
            <a:lvl1pPr>
              <a:defRPr sz="4200"/>
            </a:lvl1pPr>
          </a:lstStyle>
          <a:p>
            <a:pPr lvl="0"/>
            <a:r>
              <a:rPr lang="en-US"/>
              <a:t>Click to edit title</a:t>
            </a:r>
          </a:p>
        </p:txBody>
      </p:sp>
      <p:pic>
        <p:nvPicPr>
          <p:cNvPr id="8" name="Picture 7" descr="A picture containing text, plant, clipart&#10;&#10;Description automatically generated">
            <a:extLst>
              <a:ext uri="{FF2B5EF4-FFF2-40B4-BE49-F238E27FC236}">
                <a16:creationId xmlns:a16="http://schemas.microsoft.com/office/drawing/2014/main" id="{7B05898B-5440-4A9F-825B-7041C8641968}"/>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10" name="Flowchart: Data 2">
            <a:extLst>
              <a:ext uri="{FF2B5EF4-FFF2-40B4-BE49-F238E27FC236}">
                <a16:creationId xmlns:a16="http://schemas.microsoft.com/office/drawing/2014/main" id="{1598AC47-4E75-4798-A465-C15B16F9D03C}"/>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12" name="Subtitle 2">
            <a:extLst>
              <a:ext uri="{FF2B5EF4-FFF2-40B4-BE49-F238E27FC236}">
                <a16:creationId xmlns:a16="http://schemas.microsoft.com/office/drawing/2014/main" id="{3A5EC10C-33FF-41DC-A763-A2DB6DEFF448}"/>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1704700184"/>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_Title + Content + Big image (Monitor) ed">
    <p:spTree>
      <p:nvGrpSpPr>
        <p:cNvPr id="1" name=""/>
        <p:cNvGrpSpPr/>
        <p:nvPr/>
      </p:nvGrpSpPr>
      <p:grpSpPr>
        <a:xfrm>
          <a:off x="0" y="0"/>
          <a:ext cx="0" cy="0"/>
          <a:chOff x="0" y="0"/>
          <a:chExt cx="0" cy="0"/>
        </a:xfrm>
      </p:grpSpPr>
      <p:sp>
        <p:nvSpPr>
          <p:cNvPr id="7" name="Text Placeholder 2"/>
          <p:cNvSpPr>
            <a:spLocks noGrp="1"/>
          </p:cNvSpPr>
          <p:nvPr>
            <p:ph type="body" idx="1"/>
          </p:nvPr>
        </p:nvSpPr>
        <p:spPr>
          <a:xfrm>
            <a:off x="909786" y="3524787"/>
            <a:ext cx="4555965" cy="1901236"/>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5" name="Picture 4" descr="A picture containing drawing&#10;&#10;Description automatically generated">
            <a:extLst>
              <a:ext uri="{FF2B5EF4-FFF2-40B4-BE49-F238E27FC236}">
                <a16:creationId xmlns:a16="http://schemas.microsoft.com/office/drawing/2014/main" id="{5362B3BA-9E77-2F41-A7D3-C1E9BEE09372}"/>
              </a:ext>
            </a:extLst>
          </p:cNvPr>
          <p:cNvPicPr>
            <a:picLocks noChangeAspect="1"/>
          </p:cNvPicPr>
          <p:nvPr/>
        </p:nvPicPr>
        <p:blipFill>
          <a:blip r:embed="rId2"/>
          <a:stretch>
            <a:fillRect/>
          </a:stretch>
        </p:blipFill>
        <p:spPr>
          <a:xfrm>
            <a:off x="10492879" y="6148369"/>
            <a:ext cx="1316563" cy="622850"/>
          </a:xfrm>
          <a:prstGeom prst="rect">
            <a:avLst/>
          </a:prstGeom>
        </p:spPr>
      </p:pic>
      <p:sp>
        <p:nvSpPr>
          <p:cNvPr id="2" name="Title 1">
            <a:extLst>
              <a:ext uri="{FF2B5EF4-FFF2-40B4-BE49-F238E27FC236}">
                <a16:creationId xmlns:a16="http://schemas.microsoft.com/office/drawing/2014/main" id="{B2C882CD-BF72-4D30-9D91-6891C85FB5EC}"/>
              </a:ext>
            </a:extLst>
          </p:cNvPr>
          <p:cNvSpPr>
            <a:spLocks noGrp="1"/>
          </p:cNvSpPr>
          <p:nvPr>
            <p:ph type="title" hasCustomPrompt="1"/>
          </p:nvPr>
        </p:nvSpPr>
        <p:spPr>
          <a:xfrm>
            <a:off x="909786" y="2392882"/>
            <a:ext cx="5251726" cy="722185"/>
          </a:xfrm>
        </p:spPr>
        <p:txBody>
          <a:bodyPr wrap="square">
            <a:spAutoFit/>
          </a:bodyPr>
          <a:lstStyle>
            <a:lvl1pPr>
              <a:defRPr/>
            </a:lvl1pPr>
          </a:lstStyle>
          <a:p>
            <a:r>
              <a:rPr lang="en-US"/>
              <a:t>Click to edit slide</a:t>
            </a:r>
          </a:p>
        </p:txBody>
      </p:sp>
      <p:pic>
        <p:nvPicPr>
          <p:cNvPr id="10" name="Picture 9">
            <a:extLst>
              <a:ext uri="{FF2B5EF4-FFF2-40B4-BE49-F238E27FC236}">
                <a16:creationId xmlns:a16="http://schemas.microsoft.com/office/drawing/2014/main" id="{C7C0881E-56CC-4DFD-BC2A-F66E090C80D0}"/>
              </a:ext>
            </a:extLst>
          </p:cNvPr>
          <p:cNvPicPr>
            <a:picLocks noChangeAspect="1"/>
          </p:cNvPicPr>
          <p:nvPr userDrawn="1"/>
        </p:nvPicPr>
        <p:blipFill>
          <a:blip r:embed="rId3"/>
          <a:stretch>
            <a:fillRect/>
          </a:stretch>
        </p:blipFill>
        <p:spPr>
          <a:xfrm>
            <a:off x="-30652" y="6252576"/>
            <a:ext cx="3422245" cy="351861"/>
          </a:xfrm>
          <a:prstGeom prst="rect">
            <a:avLst/>
          </a:prstGeom>
        </p:spPr>
      </p:pic>
      <p:sp>
        <p:nvSpPr>
          <p:cNvPr id="11" name="Subtitle 2">
            <a:extLst>
              <a:ext uri="{FF2B5EF4-FFF2-40B4-BE49-F238E27FC236}">
                <a16:creationId xmlns:a16="http://schemas.microsoft.com/office/drawing/2014/main" id="{E4D88CF3-B9AC-4E2F-93BE-D951648232D6}"/>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pic>
        <p:nvPicPr>
          <p:cNvPr id="12" name="Picture 11" descr="A picture containing text, plant, clipart&#10;&#10;Description automatically generated">
            <a:extLst>
              <a:ext uri="{FF2B5EF4-FFF2-40B4-BE49-F238E27FC236}">
                <a16:creationId xmlns:a16="http://schemas.microsoft.com/office/drawing/2014/main" id="{84A9DF64-3D1C-4BFE-B29A-521D938E939B}"/>
              </a:ext>
            </a:extLst>
          </p:cNvPr>
          <p:cNvPicPr>
            <a:picLocks noChangeAspect="1"/>
          </p:cNvPicPr>
          <p:nvPr userDrawn="1"/>
        </p:nvPicPr>
        <p:blipFill>
          <a:blip r:embed="rId4"/>
          <a:stretch>
            <a:fillRect/>
          </a:stretch>
        </p:blipFill>
        <p:spPr>
          <a:xfrm>
            <a:off x="11053056" y="5878946"/>
            <a:ext cx="932690" cy="914402"/>
          </a:xfrm>
          <a:prstGeom prst="rect">
            <a:avLst/>
          </a:prstGeom>
        </p:spPr>
      </p:pic>
      <p:sp>
        <p:nvSpPr>
          <p:cNvPr id="9" name="Rectangle 8">
            <a:extLst>
              <a:ext uri="{FF2B5EF4-FFF2-40B4-BE49-F238E27FC236}">
                <a16:creationId xmlns:a16="http://schemas.microsoft.com/office/drawing/2014/main" id="{58448066-453B-41E4-9E65-012D2B01DD04}"/>
              </a:ext>
            </a:extLst>
          </p:cNvPr>
          <p:cNvSpPr/>
          <p:nvPr userDrawn="1"/>
        </p:nvSpPr>
        <p:spPr>
          <a:xfrm>
            <a:off x="6600092" y="0"/>
            <a:ext cx="5591908" cy="685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Text Placeholder 5">
            <a:extLst>
              <a:ext uri="{FF2B5EF4-FFF2-40B4-BE49-F238E27FC236}">
                <a16:creationId xmlns:a16="http://schemas.microsoft.com/office/drawing/2014/main" id="{63ADF95A-B50E-48E9-AA4F-755DE5DAD426}"/>
              </a:ext>
            </a:extLst>
          </p:cNvPr>
          <p:cNvSpPr>
            <a:spLocks noGrp="1"/>
          </p:cNvSpPr>
          <p:nvPr>
            <p:ph type="body" sz="quarter" idx="20" hasCustomPrompt="1"/>
          </p:nvPr>
        </p:nvSpPr>
        <p:spPr>
          <a:xfrm>
            <a:off x="7371051" y="2969259"/>
            <a:ext cx="3780109" cy="459741"/>
          </a:xfrm>
        </p:spPr>
        <p:txBody>
          <a:bodyPr wrap="square">
            <a:spAutoFit/>
          </a:bodyPr>
          <a:lstStyle>
            <a:lvl1pPr>
              <a:defRPr sz="2800">
                <a:solidFill>
                  <a:schemeClr val="bg1"/>
                </a:solidFill>
              </a:defRPr>
            </a:lvl1pPr>
          </a:lstStyle>
          <a:p>
            <a:pPr lvl="0"/>
            <a:r>
              <a:rPr lang="en-US"/>
              <a:t>Add text or image</a:t>
            </a:r>
          </a:p>
        </p:txBody>
      </p:sp>
    </p:spTree>
    <p:extLst>
      <p:ext uri="{BB962C8B-B14F-4D97-AF65-F5344CB8AC3E}">
        <p14:creationId xmlns:p14="http://schemas.microsoft.com/office/powerpoint/2010/main" val="590389875"/>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0_Title + Subtitle - White 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F7626C-A887-4DB2-BA21-F0FDD923A829}"/>
              </a:ext>
            </a:extLst>
          </p:cNvPr>
          <p:cNvSpPr/>
          <p:nvPr/>
        </p:nvSpPr>
        <p:spPr>
          <a:xfrm>
            <a:off x="-23782" y="4135902"/>
            <a:ext cx="7887623" cy="2714838"/>
          </a:xfrm>
          <a:prstGeom prst="rect">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2" name="Title 5">
            <a:extLst>
              <a:ext uri="{FF2B5EF4-FFF2-40B4-BE49-F238E27FC236}">
                <a16:creationId xmlns:a16="http://schemas.microsoft.com/office/drawing/2014/main" id="{9264F95D-5F62-4D37-BEAF-19479CE93456}"/>
              </a:ext>
            </a:extLst>
          </p:cNvPr>
          <p:cNvSpPr>
            <a:spLocks noGrp="1"/>
          </p:cNvSpPr>
          <p:nvPr>
            <p:ph type="title"/>
          </p:nvPr>
        </p:nvSpPr>
        <p:spPr>
          <a:xfrm>
            <a:off x="951808" y="2256594"/>
            <a:ext cx="5144192" cy="722185"/>
          </a:xfrm>
        </p:spPr>
        <p:txBody>
          <a:bodyPr>
            <a:noAutofit/>
          </a:bodyPr>
          <a:lstStyle/>
          <a:p>
            <a:r>
              <a:rPr lang="en-US"/>
              <a:t>Click to edit Master title style</a:t>
            </a:r>
          </a:p>
        </p:txBody>
      </p:sp>
      <p:sp>
        <p:nvSpPr>
          <p:cNvPr id="13" name="Text Placeholder 2">
            <a:extLst>
              <a:ext uri="{FF2B5EF4-FFF2-40B4-BE49-F238E27FC236}">
                <a16:creationId xmlns:a16="http://schemas.microsoft.com/office/drawing/2014/main" id="{83B6F7FF-5151-458B-97C9-9F86DDA50ED3}"/>
              </a:ext>
            </a:extLst>
          </p:cNvPr>
          <p:cNvSpPr>
            <a:spLocks noGrp="1"/>
          </p:cNvSpPr>
          <p:nvPr>
            <p:ph type="body" idx="11"/>
          </p:nvPr>
        </p:nvSpPr>
        <p:spPr>
          <a:xfrm>
            <a:off x="951808" y="4342415"/>
            <a:ext cx="4555965" cy="1134911"/>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8" name="Flowchart: Data 2">
            <a:extLst>
              <a:ext uri="{FF2B5EF4-FFF2-40B4-BE49-F238E27FC236}">
                <a16:creationId xmlns:a16="http://schemas.microsoft.com/office/drawing/2014/main" id="{42499F2D-D03C-420D-B815-3B3384D289C2}"/>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19" name="Subtitle 2">
            <a:extLst>
              <a:ext uri="{FF2B5EF4-FFF2-40B4-BE49-F238E27FC236}">
                <a16:creationId xmlns:a16="http://schemas.microsoft.com/office/drawing/2014/main" id="{A51A35B9-E04E-4E48-AD0E-49B3CB797D46}"/>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8" name="Rectangle 7">
            <a:extLst>
              <a:ext uri="{FF2B5EF4-FFF2-40B4-BE49-F238E27FC236}">
                <a16:creationId xmlns:a16="http://schemas.microsoft.com/office/drawing/2014/main" id="{EDD48236-9B62-439B-A588-39B65B038CC1}"/>
              </a:ext>
            </a:extLst>
          </p:cNvPr>
          <p:cNvSpPr/>
          <p:nvPr userDrawn="1"/>
        </p:nvSpPr>
        <p:spPr>
          <a:xfrm>
            <a:off x="7863841" y="-7260"/>
            <a:ext cx="4328159" cy="685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Text Placeholder 2">
            <a:extLst>
              <a:ext uri="{FF2B5EF4-FFF2-40B4-BE49-F238E27FC236}">
                <a16:creationId xmlns:a16="http://schemas.microsoft.com/office/drawing/2014/main" id="{2A5CB0B6-CD64-4C4C-9452-C17995EB8E3F}"/>
              </a:ext>
            </a:extLst>
          </p:cNvPr>
          <p:cNvSpPr>
            <a:spLocks noGrp="1"/>
          </p:cNvSpPr>
          <p:nvPr>
            <p:ph type="body" idx="12" hasCustomPrompt="1"/>
          </p:nvPr>
        </p:nvSpPr>
        <p:spPr>
          <a:xfrm>
            <a:off x="8191907" y="3098277"/>
            <a:ext cx="4555965" cy="1134911"/>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Add image</a:t>
            </a:r>
          </a:p>
        </p:txBody>
      </p:sp>
    </p:spTree>
    <p:extLst>
      <p:ext uri="{BB962C8B-B14F-4D97-AF65-F5344CB8AC3E}">
        <p14:creationId xmlns:p14="http://schemas.microsoft.com/office/powerpoint/2010/main" val="817788396"/>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1_Title + Subtitle - White 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DD48236-9B62-439B-A588-39B65B038CC1}"/>
              </a:ext>
            </a:extLst>
          </p:cNvPr>
          <p:cNvSpPr/>
          <p:nvPr userDrawn="1"/>
        </p:nvSpPr>
        <p:spPr>
          <a:xfrm>
            <a:off x="0" y="0"/>
            <a:ext cx="4328159" cy="685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Rectangle 1">
            <a:extLst>
              <a:ext uri="{FF2B5EF4-FFF2-40B4-BE49-F238E27FC236}">
                <a16:creationId xmlns:a16="http://schemas.microsoft.com/office/drawing/2014/main" id="{B6F7626C-A887-4DB2-BA21-F0FDD923A829}"/>
              </a:ext>
            </a:extLst>
          </p:cNvPr>
          <p:cNvSpPr/>
          <p:nvPr/>
        </p:nvSpPr>
        <p:spPr>
          <a:xfrm>
            <a:off x="4328158" y="4146333"/>
            <a:ext cx="7863841" cy="2714838"/>
          </a:xfrm>
          <a:prstGeom prst="rect">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2" name="Title 5">
            <a:extLst>
              <a:ext uri="{FF2B5EF4-FFF2-40B4-BE49-F238E27FC236}">
                <a16:creationId xmlns:a16="http://schemas.microsoft.com/office/drawing/2014/main" id="{9264F95D-5F62-4D37-BEAF-19479CE93456}"/>
              </a:ext>
            </a:extLst>
          </p:cNvPr>
          <p:cNvSpPr>
            <a:spLocks noGrp="1"/>
          </p:cNvSpPr>
          <p:nvPr>
            <p:ph type="title"/>
          </p:nvPr>
        </p:nvSpPr>
        <p:spPr>
          <a:xfrm>
            <a:off x="5654155" y="1848595"/>
            <a:ext cx="5144192" cy="722185"/>
          </a:xfrm>
        </p:spPr>
        <p:txBody>
          <a:bodyPr>
            <a:noAutofit/>
          </a:bodyPr>
          <a:lstStyle/>
          <a:p>
            <a:r>
              <a:rPr lang="en-US"/>
              <a:t>Click to edit Master title style</a:t>
            </a:r>
          </a:p>
        </p:txBody>
      </p:sp>
      <p:sp>
        <p:nvSpPr>
          <p:cNvPr id="13" name="Text Placeholder 2">
            <a:extLst>
              <a:ext uri="{FF2B5EF4-FFF2-40B4-BE49-F238E27FC236}">
                <a16:creationId xmlns:a16="http://schemas.microsoft.com/office/drawing/2014/main" id="{83B6F7FF-5151-458B-97C9-9F86DDA50ED3}"/>
              </a:ext>
            </a:extLst>
          </p:cNvPr>
          <p:cNvSpPr>
            <a:spLocks noGrp="1"/>
          </p:cNvSpPr>
          <p:nvPr>
            <p:ph type="body" idx="11"/>
          </p:nvPr>
        </p:nvSpPr>
        <p:spPr>
          <a:xfrm>
            <a:off x="5806952" y="4368841"/>
            <a:ext cx="4555965" cy="1134911"/>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8" name="Flowchart: Data 2">
            <a:extLst>
              <a:ext uri="{FF2B5EF4-FFF2-40B4-BE49-F238E27FC236}">
                <a16:creationId xmlns:a16="http://schemas.microsoft.com/office/drawing/2014/main" id="{42499F2D-D03C-420D-B815-3B3384D289C2}"/>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19" name="Subtitle 2">
            <a:extLst>
              <a:ext uri="{FF2B5EF4-FFF2-40B4-BE49-F238E27FC236}">
                <a16:creationId xmlns:a16="http://schemas.microsoft.com/office/drawing/2014/main" id="{A51A35B9-E04E-4E48-AD0E-49B3CB797D46}"/>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9" name="Text Placeholder 2">
            <a:extLst>
              <a:ext uri="{FF2B5EF4-FFF2-40B4-BE49-F238E27FC236}">
                <a16:creationId xmlns:a16="http://schemas.microsoft.com/office/drawing/2014/main" id="{2A5CB0B6-CD64-4C4C-9452-C17995EB8E3F}"/>
              </a:ext>
            </a:extLst>
          </p:cNvPr>
          <p:cNvSpPr>
            <a:spLocks noGrp="1"/>
          </p:cNvSpPr>
          <p:nvPr>
            <p:ph type="body" idx="12" hasCustomPrompt="1"/>
          </p:nvPr>
        </p:nvSpPr>
        <p:spPr>
          <a:xfrm>
            <a:off x="538677" y="1435869"/>
            <a:ext cx="4555965" cy="1134911"/>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Add image</a:t>
            </a:r>
          </a:p>
        </p:txBody>
      </p:sp>
    </p:spTree>
    <p:extLst>
      <p:ext uri="{BB962C8B-B14F-4D97-AF65-F5344CB8AC3E}">
        <p14:creationId xmlns:p14="http://schemas.microsoft.com/office/powerpoint/2010/main" val="4070160214"/>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9_Chart + Right Line (Title + Content)">
    <p:spTree>
      <p:nvGrpSpPr>
        <p:cNvPr id="1" name=""/>
        <p:cNvGrpSpPr/>
        <p:nvPr/>
      </p:nvGrpSpPr>
      <p:grpSpPr>
        <a:xfrm>
          <a:off x="0" y="0"/>
          <a:ext cx="0" cy="0"/>
          <a:chOff x="0" y="0"/>
          <a:chExt cx="0" cy="0"/>
        </a:xfrm>
      </p:grpSpPr>
      <p:sp>
        <p:nvSpPr>
          <p:cNvPr id="2" name="Rectangle 1"/>
          <p:cNvSpPr/>
          <p:nvPr userDrawn="1"/>
        </p:nvSpPr>
        <p:spPr>
          <a:xfrm>
            <a:off x="6879771" y="0"/>
            <a:ext cx="53122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7163173" y="1778900"/>
            <a:ext cx="4117198" cy="1920240"/>
          </a:xfrm>
        </p:spPr>
        <p:txBody>
          <a:bodyPr lIns="0" tIns="0" rIns="0" bIns="0" anchor="ctr" anchorCtr="0">
            <a:noAutofit/>
          </a:bodyPr>
          <a:lstStyle>
            <a:lvl1pPr>
              <a:lnSpc>
                <a:spcPct val="85000"/>
              </a:lnSpc>
              <a:defRPr sz="4000">
                <a:solidFill>
                  <a:srgbClr val="FFFFFF"/>
                </a:solidFill>
                <a:latin typeface="+mj-lt"/>
                <a:ea typeface="Open Sans" panose="020B0606030504020204" pitchFamily="34" charset="0"/>
                <a:cs typeface="Open Sans" panose="020B0606030504020204" pitchFamily="34" charset="0"/>
              </a:defRPr>
            </a:lvl1pPr>
          </a:lstStyle>
          <a:p>
            <a:r>
              <a:rPr lang="en-US"/>
              <a:t>Click to edit Master title style</a:t>
            </a:r>
          </a:p>
        </p:txBody>
      </p:sp>
      <p:sp>
        <p:nvSpPr>
          <p:cNvPr id="3" name="Content Placeholder 2"/>
          <p:cNvSpPr>
            <a:spLocks noGrp="1"/>
          </p:cNvSpPr>
          <p:nvPr>
            <p:ph idx="1"/>
          </p:nvPr>
        </p:nvSpPr>
        <p:spPr>
          <a:xfrm>
            <a:off x="950031" y="1369183"/>
            <a:ext cx="5312225" cy="3554509"/>
          </a:xfrm>
        </p:spPr>
        <p:txBody>
          <a:bodyPr/>
          <a:lstStyle>
            <a:lvl1pPr>
              <a:defRPr sz="3200">
                <a:latin typeface="Open Sans" panose="020B0606030504020204" pitchFamily="34" charset="0"/>
                <a:ea typeface="Open Sans" panose="020B0606030504020204" pitchFamily="34" charset="0"/>
                <a:cs typeface="Open Sans" panose="020B0606030504020204" pitchFamily="34" charset="0"/>
              </a:defRPr>
            </a:lvl1pPr>
            <a:lvl2pPr>
              <a:defRPr sz="2800">
                <a:latin typeface="Open Sans" panose="020B0606030504020204" pitchFamily="34" charset="0"/>
                <a:ea typeface="Open Sans" panose="020B0606030504020204" pitchFamily="34" charset="0"/>
                <a:cs typeface="Open Sans" panose="020B0606030504020204" pitchFamily="34" charset="0"/>
              </a:defRPr>
            </a:lvl2pPr>
            <a:lvl3pPr>
              <a:defRPr sz="2400">
                <a:latin typeface="Open Sans" panose="020B0606030504020204" pitchFamily="34" charset="0"/>
                <a:ea typeface="Open Sans" panose="020B0606030504020204" pitchFamily="34" charset="0"/>
                <a:cs typeface="Open Sans" panose="020B0606030504020204" pitchFamily="34" charset="0"/>
              </a:defRPr>
            </a:lvl3pPr>
            <a:lvl4pPr>
              <a:defRPr sz="2000">
                <a:latin typeface="Open Sans" panose="020B0606030504020204" pitchFamily="34" charset="0"/>
                <a:ea typeface="Open Sans" panose="020B0606030504020204" pitchFamily="34" charset="0"/>
                <a:cs typeface="Open Sans" panose="020B0606030504020204" pitchFamily="34" charset="0"/>
              </a:defRPr>
            </a:lvl4pPr>
            <a:lvl5pPr>
              <a:defRPr sz="2000">
                <a:latin typeface="Open Sans" panose="020B0606030504020204" pitchFamily="34" charset="0"/>
                <a:ea typeface="Open Sans" panose="020B0606030504020204" pitchFamily="34" charset="0"/>
                <a:cs typeface="Open Sans" panose="020B0606030504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Flowchart: Data 2">
            <a:extLst>
              <a:ext uri="{FF2B5EF4-FFF2-40B4-BE49-F238E27FC236}">
                <a16:creationId xmlns:a16="http://schemas.microsoft.com/office/drawing/2014/main" id="{C0423008-8CE6-497D-999F-F4ECF36C3F2A}"/>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15" name="Subtitle 2">
            <a:extLst>
              <a:ext uri="{FF2B5EF4-FFF2-40B4-BE49-F238E27FC236}">
                <a16:creationId xmlns:a16="http://schemas.microsoft.com/office/drawing/2014/main" id="{7BCA516A-184A-4B79-9171-C67A423FD480}"/>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91832220"/>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_Our Miss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82512-14B8-4596-9B2D-85DEC3EC68B3}"/>
              </a:ext>
            </a:extLst>
          </p:cNvPr>
          <p:cNvSpPr>
            <a:spLocks noGrp="1"/>
          </p:cNvSpPr>
          <p:nvPr>
            <p:ph type="title" hasCustomPrompt="1"/>
          </p:nvPr>
        </p:nvSpPr>
        <p:spPr>
          <a:xfrm>
            <a:off x="226255" y="3446888"/>
            <a:ext cx="11430000" cy="788091"/>
          </a:xfrm>
        </p:spPr>
        <p:txBody>
          <a:bodyPr>
            <a:normAutofit/>
          </a:bodyPr>
          <a:lstStyle>
            <a:lvl1pPr algn="ctr">
              <a:defRPr sz="2500" b="0" spc="100" baseline="0">
                <a:solidFill>
                  <a:schemeClr val="bg1"/>
                </a:solidFill>
                <a:latin typeface="+mj-lt"/>
              </a:defRPr>
            </a:lvl1pPr>
          </a:lstStyle>
          <a:p>
            <a:pPr lvl="0"/>
            <a:r>
              <a:rPr lang="en-US"/>
              <a:t>Click to edit Master text styles</a:t>
            </a:r>
          </a:p>
        </p:txBody>
      </p:sp>
      <p:sp>
        <p:nvSpPr>
          <p:cNvPr id="17" name="Text Placeholder 16">
            <a:extLst>
              <a:ext uri="{FF2B5EF4-FFF2-40B4-BE49-F238E27FC236}">
                <a16:creationId xmlns:a16="http://schemas.microsoft.com/office/drawing/2014/main" id="{B16E1E06-6E69-40B9-B13B-EAE03FE83DA5}"/>
              </a:ext>
            </a:extLst>
          </p:cNvPr>
          <p:cNvSpPr>
            <a:spLocks noGrp="1"/>
          </p:cNvSpPr>
          <p:nvPr>
            <p:ph type="body" sz="quarter" idx="10" hasCustomPrompt="1"/>
          </p:nvPr>
        </p:nvSpPr>
        <p:spPr>
          <a:xfrm>
            <a:off x="2517092" y="2167154"/>
            <a:ext cx="7157816" cy="849913"/>
          </a:xfrm>
        </p:spPr>
        <p:txBody>
          <a:bodyPr>
            <a:spAutoFit/>
          </a:bodyPr>
          <a:lstStyle>
            <a:lvl1pPr algn="ctr">
              <a:lnSpc>
                <a:spcPts val="6000"/>
              </a:lnSpc>
              <a:defRPr sz="4000" b="1" i="0" baseline="0">
                <a:solidFill>
                  <a:srgbClr val="FFFFFF"/>
                </a:solidFill>
                <a:latin typeface="Open Sans Light" panose="020B0306030504020204" pitchFamily="34" charset="0"/>
              </a:defRPr>
            </a:lvl1pPr>
          </a:lstStyle>
          <a:p>
            <a:pPr algn="ctr">
              <a:lnSpc>
                <a:spcPts val="6500"/>
              </a:lnSpc>
            </a:pPr>
            <a:r>
              <a:rPr lang="en-US"/>
              <a:t>Click to edit Master title style</a:t>
            </a:r>
            <a:endParaRPr lang="en-US" sz="4000" b="1" i="0" baseline="0">
              <a:latin typeface="+mj-lt"/>
            </a:endParaRPr>
          </a:p>
        </p:txBody>
      </p:sp>
      <p:pic>
        <p:nvPicPr>
          <p:cNvPr id="7" name="Picture 6" descr="A picture containing text, plant, clipart&#10;&#10;Description automatically generated">
            <a:extLst>
              <a:ext uri="{FF2B5EF4-FFF2-40B4-BE49-F238E27FC236}">
                <a16:creationId xmlns:a16="http://schemas.microsoft.com/office/drawing/2014/main" id="{7C8E9EB5-F400-4CD8-92CF-B0CD27C8BEE5}"/>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12" name="Flowchart: Data 2">
            <a:extLst>
              <a:ext uri="{FF2B5EF4-FFF2-40B4-BE49-F238E27FC236}">
                <a16:creationId xmlns:a16="http://schemas.microsoft.com/office/drawing/2014/main" id="{8D339C1C-2E69-497A-883A-11ECF05B3A6B}"/>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14" name="Subtitle 2">
            <a:extLst>
              <a:ext uri="{FF2B5EF4-FFF2-40B4-BE49-F238E27FC236}">
                <a16:creationId xmlns:a16="http://schemas.microsoft.com/office/drawing/2014/main" id="{F00E38C9-B3BA-4248-B7A4-E24F5CD70B68}"/>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2224828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2_Chart + Right Line (Title + Content)">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C721267-ED37-4E13-BEFC-34CB62AC8EB7}"/>
              </a:ext>
            </a:extLst>
          </p:cNvPr>
          <p:cNvGrpSpPr/>
          <p:nvPr userDrawn="1"/>
        </p:nvGrpSpPr>
        <p:grpSpPr>
          <a:xfrm>
            <a:off x="7378342" y="1465575"/>
            <a:ext cx="3424642" cy="1963424"/>
            <a:chOff x="7378342" y="1465575"/>
            <a:chExt cx="3424642" cy="1963424"/>
          </a:xfrm>
        </p:grpSpPr>
        <p:sp>
          <p:nvSpPr>
            <p:cNvPr id="20" name="Rectangle 19">
              <a:extLst>
                <a:ext uri="{FF2B5EF4-FFF2-40B4-BE49-F238E27FC236}">
                  <a16:creationId xmlns:a16="http://schemas.microsoft.com/office/drawing/2014/main" id="{11FA8F49-FF1E-475D-9561-43EA8FF291B4}"/>
                </a:ext>
              </a:extLst>
            </p:cNvPr>
            <p:cNvSpPr/>
            <p:nvPr userDrawn="1"/>
          </p:nvSpPr>
          <p:spPr>
            <a:xfrm>
              <a:off x="7378342" y="1985950"/>
              <a:ext cx="3424642" cy="1443049"/>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2" name="Rectangle 1"/>
            <p:cNvSpPr/>
            <p:nvPr userDrawn="1"/>
          </p:nvSpPr>
          <p:spPr>
            <a:xfrm>
              <a:off x="7378342" y="1465575"/>
              <a:ext cx="3424642" cy="520376"/>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grpSp>
      <p:sp>
        <p:nvSpPr>
          <p:cNvPr id="12" name="Text Placeholder 2">
            <a:extLst>
              <a:ext uri="{FF2B5EF4-FFF2-40B4-BE49-F238E27FC236}">
                <a16:creationId xmlns:a16="http://schemas.microsoft.com/office/drawing/2014/main" id="{30CF125F-52F5-48E0-9942-38862E3E9721}"/>
              </a:ext>
            </a:extLst>
          </p:cNvPr>
          <p:cNvSpPr>
            <a:spLocks noGrp="1"/>
          </p:cNvSpPr>
          <p:nvPr userDrawn="1">
            <p:ph type="body" idx="1"/>
          </p:nvPr>
        </p:nvSpPr>
        <p:spPr>
          <a:xfrm>
            <a:off x="1005250" y="3524787"/>
            <a:ext cx="4555965" cy="1901236"/>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3" name="Title 1">
            <a:extLst>
              <a:ext uri="{FF2B5EF4-FFF2-40B4-BE49-F238E27FC236}">
                <a16:creationId xmlns:a16="http://schemas.microsoft.com/office/drawing/2014/main" id="{558C2763-069C-4391-9CF3-2BE6DA05BCD3}"/>
              </a:ext>
            </a:extLst>
          </p:cNvPr>
          <p:cNvSpPr>
            <a:spLocks noGrp="1"/>
          </p:cNvSpPr>
          <p:nvPr userDrawn="1">
            <p:ph type="title"/>
          </p:nvPr>
        </p:nvSpPr>
        <p:spPr>
          <a:xfrm>
            <a:off x="1005250" y="2078950"/>
            <a:ext cx="5251726" cy="1350050"/>
          </a:xfrm>
        </p:spPr>
        <p:txBody>
          <a:bodyPr wrap="square">
            <a:spAutoFit/>
          </a:bodyPr>
          <a:lstStyle/>
          <a:p>
            <a:r>
              <a:rPr lang="en-US"/>
              <a:t>Click to edit Master title style</a:t>
            </a:r>
          </a:p>
        </p:txBody>
      </p:sp>
      <p:sp>
        <p:nvSpPr>
          <p:cNvPr id="16" name="Title 1">
            <a:extLst>
              <a:ext uri="{FF2B5EF4-FFF2-40B4-BE49-F238E27FC236}">
                <a16:creationId xmlns:a16="http://schemas.microsoft.com/office/drawing/2014/main" id="{6C54FFEB-0326-42D5-8C62-726422A6B3EB}"/>
              </a:ext>
            </a:extLst>
          </p:cNvPr>
          <p:cNvSpPr txBox="1">
            <a:spLocks/>
          </p:cNvSpPr>
          <p:nvPr userDrawn="1"/>
        </p:nvSpPr>
        <p:spPr>
          <a:xfrm>
            <a:off x="7608846" y="1485527"/>
            <a:ext cx="2963633" cy="520376"/>
          </a:xfrm>
          <a:prstGeom prst="rect">
            <a:avLst/>
          </a:prstGeom>
        </p:spPr>
        <p:txBody>
          <a:bodyPr vert="horz" lIns="91440" tIns="45720" rIns="91440" bIns="45720" rtlCol="0" anchor="ctr">
            <a:normAutofit/>
          </a:bodyPr>
          <a:lstStyle>
            <a:lvl1pPr algn="ctr" defTabSz="914400" rtl="0" eaLnBrk="1" latinLnBrk="0" hangingPunct="1">
              <a:lnSpc>
                <a:spcPct val="85000"/>
              </a:lnSpc>
              <a:spcBef>
                <a:spcPct val="0"/>
              </a:spcBef>
              <a:buNone/>
              <a:defRPr sz="2500" b="0" kern="1200" spc="100" baseline="0">
                <a:solidFill>
                  <a:schemeClr val="bg1"/>
                </a:solidFill>
                <a:latin typeface="+mj-lt"/>
                <a:ea typeface="Open Sans" panose="020B0606030504020204" pitchFamily="34" charset="0"/>
                <a:cs typeface="Open Sans Light" panose="020B0306030504020204" pitchFamily="34" charset="0"/>
              </a:defRPr>
            </a:lvl1pPr>
          </a:lstStyle>
          <a:p>
            <a:r>
              <a:rPr lang="en-US"/>
              <a:t>DATA NUMBERS</a:t>
            </a:r>
          </a:p>
        </p:txBody>
      </p:sp>
      <p:sp>
        <p:nvSpPr>
          <p:cNvPr id="21" name="Rectangle 20">
            <a:extLst>
              <a:ext uri="{FF2B5EF4-FFF2-40B4-BE49-F238E27FC236}">
                <a16:creationId xmlns:a16="http://schemas.microsoft.com/office/drawing/2014/main" id="{91E7B952-F1D6-4589-8393-2FA366264787}"/>
              </a:ext>
            </a:extLst>
          </p:cNvPr>
          <p:cNvSpPr/>
          <p:nvPr userDrawn="1"/>
        </p:nvSpPr>
        <p:spPr>
          <a:xfrm>
            <a:off x="7378342" y="3999801"/>
            <a:ext cx="3424642" cy="1025046"/>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25" name="Rectangle 24">
            <a:extLst>
              <a:ext uri="{FF2B5EF4-FFF2-40B4-BE49-F238E27FC236}">
                <a16:creationId xmlns:a16="http://schemas.microsoft.com/office/drawing/2014/main" id="{8F35C180-6607-4833-8964-FAA96605978E}"/>
              </a:ext>
            </a:extLst>
          </p:cNvPr>
          <p:cNvSpPr/>
          <p:nvPr userDrawn="1"/>
        </p:nvSpPr>
        <p:spPr>
          <a:xfrm>
            <a:off x="7378342" y="3479425"/>
            <a:ext cx="3424642" cy="520376"/>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26" name="Title 1">
            <a:extLst>
              <a:ext uri="{FF2B5EF4-FFF2-40B4-BE49-F238E27FC236}">
                <a16:creationId xmlns:a16="http://schemas.microsoft.com/office/drawing/2014/main" id="{3F6B1142-AFF2-4F14-9CAB-C8008AB5A948}"/>
              </a:ext>
            </a:extLst>
          </p:cNvPr>
          <p:cNvSpPr txBox="1">
            <a:spLocks/>
          </p:cNvSpPr>
          <p:nvPr userDrawn="1"/>
        </p:nvSpPr>
        <p:spPr>
          <a:xfrm>
            <a:off x="7608846" y="3499377"/>
            <a:ext cx="2963633" cy="520376"/>
          </a:xfrm>
          <a:prstGeom prst="rect">
            <a:avLst/>
          </a:prstGeom>
        </p:spPr>
        <p:txBody>
          <a:bodyPr vert="horz" lIns="91440" tIns="45720" rIns="91440" bIns="45720" rtlCol="0" anchor="ctr">
            <a:normAutofit/>
          </a:bodyPr>
          <a:lstStyle>
            <a:lvl1pPr algn="ctr" defTabSz="914400" rtl="0" eaLnBrk="1" latinLnBrk="0" hangingPunct="1">
              <a:lnSpc>
                <a:spcPct val="85000"/>
              </a:lnSpc>
              <a:spcBef>
                <a:spcPct val="0"/>
              </a:spcBef>
              <a:buNone/>
              <a:defRPr sz="2500" b="0" kern="1200" spc="100" baseline="0">
                <a:solidFill>
                  <a:schemeClr val="bg1"/>
                </a:solidFill>
                <a:latin typeface="+mj-lt"/>
                <a:ea typeface="Open Sans" panose="020B0606030504020204" pitchFamily="34" charset="0"/>
                <a:cs typeface="Open Sans Light" panose="020B0306030504020204" pitchFamily="34" charset="0"/>
              </a:defRPr>
            </a:lvl1pPr>
          </a:lstStyle>
          <a:p>
            <a:r>
              <a:rPr lang="en-US"/>
              <a:t>TITLE</a:t>
            </a:r>
          </a:p>
        </p:txBody>
      </p:sp>
      <p:sp>
        <p:nvSpPr>
          <p:cNvPr id="27" name="Text Placeholder 2">
            <a:extLst>
              <a:ext uri="{FF2B5EF4-FFF2-40B4-BE49-F238E27FC236}">
                <a16:creationId xmlns:a16="http://schemas.microsoft.com/office/drawing/2014/main" id="{112AB6E2-323C-4C60-930E-55518461D29C}"/>
              </a:ext>
            </a:extLst>
          </p:cNvPr>
          <p:cNvSpPr>
            <a:spLocks noGrp="1"/>
          </p:cNvSpPr>
          <p:nvPr>
            <p:ph type="body" idx="10"/>
          </p:nvPr>
        </p:nvSpPr>
        <p:spPr>
          <a:xfrm>
            <a:off x="7826696" y="2269660"/>
            <a:ext cx="2527931" cy="772893"/>
          </a:xfrm>
        </p:spPr>
        <p:txBody>
          <a:bodyPr anchor="ctr" anchorCtr="0">
            <a:normAutofit/>
          </a:bodyPr>
          <a:lstStyle>
            <a:lvl1pPr marL="0" indent="0" algn="ctr">
              <a:lnSpc>
                <a:spcPct val="100000"/>
              </a:lnSpc>
              <a:buClr>
                <a:srgbClr val="DC3933"/>
              </a:buClr>
              <a:buFont typeface="Open Sans" panose="020B0606030504020204" pitchFamily="34" charset="0"/>
              <a:buNone/>
              <a:defRPr sz="1800" b="1" baseline="0">
                <a:solidFill>
                  <a:schemeClr val="tx1"/>
                </a:solidFill>
                <a:latin typeface="+mj-lt"/>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28" name="Text Placeholder 2">
            <a:extLst>
              <a:ext uri="{FF2B5EF4-FFF2-40B4-BE49-F238E27FC236}">
                <a16:creationId xmlns:a16="http://schemas.microsoft.com/office/drawing/2014/main" id="{23C1E469-D500-4A95-B4AE-B7E7CAED9A1A}"/>
              </a:ext>
            </a:extLst>
          </p:cNvPr>
          <p:cNvSpPr>
            <a:spLocks noGrp="1"/>
          </p:cNvSpPr>
          <p:nvPr>
            <p:ph type="body" idx="11"/>
          </p:nvPr>
        </p:nvSpPr>
        <p:spPr>
          <a:xfrm>
            <a:off x="7869151" y="4159273"/>
            <a:ext cx="2527931" cy="772893"/>
          </a:xfrm>
        </p:spPr>
        <p:txBody>
          <a:bodyPr anchor="ctr" anchorCtr="0">
            <a:normAutofit/>
          </a:bodyPr>
          <a:lstStyle>
            <a:lvl1pPr marL="0" indent="0" algn="ctr">
              <a:lnSpc>
                <a:spcPct val="100000"/>
              </a:lnSpc>
              <a:buClr>
                <a:srgbClr val="DC3933"/>
              </a:buClr>
              <a:buFont typeface="Open Sans" panose="020B0606030504020204" pitchFamily="34" charset="0"/>
              <a:buNone/>
              <a:defRPr sz="1800" b="1" baseline="0">
                <a:solidFill>
                  <a:schemeClr val="tx1"/>
                </a:solidFill>
                <a:latin typeface="+mj-lt"/>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29" name="Text Placeholder 2">
            <a:extLst>
              <a:ext uri="{FF2B5EF4-FFF2-40B4-BE49-F238E27FC236}">
                <a16:creationId xmlns:a16="http://schemas.microsoft.com/office/drawing/2014/main" id="{26A39F1D-B7A1-4C66-9B45-E656969EE833}"/>
              </a:ext>
            </a:extLst>
          </p:cNvPr>
          <p:cNvSpPr>
            <a:spLocks noGrp="1"/>
          </p:cNvSpPr>
          <p:nvPr>
            <p:ph type="body" sz="quarter" idx="31" hasCustomPrompt="1"/>
          </p:nvPr>
        </p:nvSpPr>
        <p:spPr>
          <a:xfrm>
            <a:off x="1005250" y="923018"/>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2:</a:t>
            </a:r>
            <a:endParaRPr lang="en-US"/>
          </a:p>
        </p:txBody>
      </p:sp>
      <p:pic>
        <p:nvPicPr>
          <p:cNvPr id="17" name="Picture 16" descr="A picture containing text, plant, clipart&#10;&#10;Description automatically generated">
            <a:extLst>
              <a:ext uri="{FF2B5EF4-FFF2-40B4-BE49-F238E27FC236}">
                <a16:creationId xmlns:a16="http://schemas.microsoft.com/office/drawing/2014/main" id="{27C9208E-D0AD-4439-8493-D4BC133ED2BF}"/>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23" name="Flowchart: Data 2">
            <a:extLst>
              <a:ext uri="{FF2B5EF4-FFF2-40B4-BE49-F238E27FC236}">
                <a16:creationId xmlns:a16="http://schemas.microsoft.com/office/drawing/2014/main" id="{FA2CE512-6028-4256-98F4-D308D85345C1}"/>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4" name="Subtitle 2">
            <a:extLst>
              <a:ext uri="{FF2B5EF4-FFF2-40B4-BE49-F238E27FC236}">
                <a16:creationId xmlns:a16="http://schemas.microsoft.com/office/drawing/2014/main" id="{272237F0-B90D-460E-BF57-A25AAC0A2D20}"/>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2823990202"/>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3_Chart + Right Line (Title + Content)">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11FA8F49-FF1E-475D-9561-43EA8FF291B4}"/>
              </a:ext>
            </a:extLst>
          </p:cNvPr>
          <p:cNvSpPr/>
          <p:nvPr userDrawn="1"/>
        </p:nvSpPr>
        <p:spPr>
          <a:xfrm>
            <a:off x="914097" y="2610768"/>
            <a:ext cx="294633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2" name="Rectangle 1"/>
          <p:cNvSpPr/>
          <p:nvPr userDrawn="1"/>
        </p:nvSpPr>
        <p:spPr>
          <a:xfrm>
            <a:off x="3347325" y="5281630"/>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12" name="Text Placeholder 2">
            <a:extLst>
              <a:ext uri="{FF2B5EF4-FFF2-40B4-BE49-F238E27FC236}">
                <a16:creationId xmlns:a16="http://schemas.microsoft.com/office/drawing/2014/main" id="{30CF125F-52F5-48E0-9942-38862E3E9721}"/>
              </a:ext>
            </a:extLst>
          </p:cNvPr>
          <p:cNvSpPr>
            <a:spLocks noGrp="1"/>
          </p:cNvSpPr>
          <p:nvPr userDrawn="1">
            <p:ph type="body" idx="1"/>
          </p:nvPr>
        </p:nvSpPr>
        <p:spPr>
          <a:xfrm>
            <a:off x="1044726" y="2805629"/>
            <a:ext cx="2540614"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3" name="Title 1">
            <a:extLst>
              <a:ext uri="{FF2B5EF4-FFF2-40B4-BE49-F238E27FC236}">
                <a16:creationId xmlns:a16="http://schemas.microsoft.com/office/drawing/2014/main" id="{558C2763-069C-4391-9CF3-2BE6DA05BCD3}"/>
              </a:ext>
            </a:extLst>
          </p:cNvPr>
          <p:cNvSpPr>
            <a:spLocks noGrp="1"/>
          </p:cNvSpPr>
          <p:nvPr userDrawn="1">
            <p:ph type="title"/>
          </p:nvPr>
        </p:nvSpPr>
        <p:spPr>
          <a:xfrm>
            <a:off x="914097" y="1384622"/>
            <a:ext cx="8935297" cy="722185"/>
          </a:xfrm>
        </p:spPr>
        <p:txBody>
          <a:bodyPr wrap="square">
            <a:spAutoFit/>
          </a:bodyPr>
          <a:lstStyle/>
          <a:p>
            <a:r>
              <a:rPr lang="en-US"/>
              <a:t>Click to edit Master title style</a:t>
            </a:r>
          </a:p>
        </p:txBody>
      </p:sp>
      <p:sp>
        <p:nvSpPr>
          <p:cNvPr id="29" name="Text Placeholder 2">
            <a:extLst>
              <a:ext uri="{FF2B5EF4-FFF2-40B4-BE49-F238E27FC236}">
                <a16:creationId xmlns:a16="http://schemas.microsoft.com/office/drawing/2014/main" id="{26A39F1D-B7A1-4C66-9B45-E656969EE833}"/>
              </a:ext>
            </a:extLst>
          </p:cNvPr>
          <p:cNvSpPr>
            <a:spLocks noGrp="1"/>
          </p:cNvSpPr>
          <p:nvPr userDrawn="1">
            <p:ph type="body" sz="quarter" idx="31" hasCustomPrompt="1"/>
          </p:nvPr>
        </p:nvSpPr>
        <p:spPr>
          <a:xfrm>
            <a:off x="914097" y="618218"/>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3:</a:t>
            </a:r>
            <a:endParaRPr lang="en-US"/>
          </a:p>
        </p:txBody>
      </p:sp>
      <p:sp>
        <p:nvSpPr>
          <p:cNvPr id="22" name="Rectangle 21">
            <a:extLst>
              <a:ext uri="{FF2B5EF4-FFF2-40B4-BE49-F238E27FC236}">
                <a16:creationId xmlns:a16="http://schemas.microsoft.com/office/drawing/2014/main" id="{72DADC27-6CCA-4F85-80CE-02E683483148}"/>
              </a:ext>
            </a:extLst>
          </p:cNvPr>
          <p:cNvSpPr/>
          <p:nvPr userDrawn="1"/>
        </p:nvSpPr>
        <p:spPr>
          <a:xfrm>
            <a:off x="4684023" y="2610768"/>
            <a:ext cx="294633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0" name="Rectangle 29">
            <a:extLst>
              <a:ext uri="{FF2B5EF4-FFF2-40B4-BE49-F238E27FC236}">
                <a16:creationId xmlns:a16="http://schemas.microsoft.com/office/drawing/2014/main" id="{857FCCA4-0167-4E7C-9ACE-D9B9F7ABE4C4}"/>
              </a:ext>
            </a:extLst>
          </p:cNvPr>
          <p:cNvSpPr/>
          <p:nvPr userDrawn="1"/>
        </p:nvSpPr>
        <p:spPr>
          <a:xfrm>
            <a:off x="7115965" y="5277276"/>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1" name="Text Placeholder 2">
            <a:extLst>
              <a:ext uri="{FF2B5EF4-FFF2-40B4-BE49-F238E27FC236}">
                <a16:creationId xmlns:a16="http://schemas.microsoft.com/office/drawing/2014/main" id="{C38A8EDC-BD17-4063-BA4B-26EA31D861E6}"/>
              </a:ext>
            </a:extLst>
          </p:cNvPr>
          <p:cNvSpPr>
            <a:spLocks noGrp="1"/>
          </p:cNvSpPr>
          <p:nvPr>
            <p:ph type="body" idx="32"/>
          </p:nvPr>
        </p:nvSpPr>
        <p:spPr>
          <a:xfrm>
            <a:off x="4814652" y="2805629"/>
            <a:ext cx="2540614"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2" name="Rectangle 31">
            <a:extLst>
              <a:ext uri="{FF2B5EF4-FFF2-40B4-BE49-F238E27FC236}">
                <a16:creationId xmlns:a16="http://schemas.microsoft.com/office/drawing/2014/main" id="{EBC920DF-43D3-4EB0-99FC-1FF7BF2A5819}"/>
              </a:ext>
            </a:extLst>
          </p:cNvPr>
          <p:cNvSpPr/>
          <p:nvPr userDrawn="1"/>
        </p:nvSpPr>
        <p:spPr>
          <a:xfrm>
            <a:off x="8200941" y="2610768"/>
            <a:ext cx="294633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3" name="Rectangle 32">
            <a:extLst>
              <a:ext uri="{FF2B5EF4-FFF2-40B4-BE49-F238E27FC236}">
                <a16:creationId xmlns:a16="http://schemas.microsoft.com/office/drawing/2014/main" id="{1379562D-6852-4309-802A-9FAE847B35B7}"/>
              </a:ext>
            </a:extLst>
          </p:cNvPr>
          <p:cNvSpPr/>
          <p:nvPr userDrawn="1"/>
        </p:nvSpPr>
        <p:spPr>
          <a:xfrm>
            <a:off x="10628330" y="5281630"/>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4" name="Text Placeholder 2">
            <a:extLst>
              <a:ext uri="{FF2B5EF4-FFF2-40B4-BE49-F238E27FC236}">
                <a16:creationId xmlns:a16="http://schemas.microsoft.com/office/drawing/2014/main" id="{3C2CC790-97CD-4A91-A1BE-EBE10876FB8D}"/>
              </a:ext>
            </a:extLst>
          </p:cNvPr>
          <p:cNvSpPr>
            <a:spLocks noGrp="1"/>
          </p:cNvSpPr>
          <p:nvPr>
            <p:ph type="body" idx="33"/>
          </p:nvPr>
        </p:nvSpPr>
        <p:spPr>
          <a:xfrm>
            <a:off x="8331570" y="2805629"/>
            <a:ext cx="2540614"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21" name="Picture 20" descr="A picture containing text, plant, clipart&#10;&#10;Description automatically generated">
            <a:extLst>
              <a:ext uri="{FF2B5EF4-FFF2-40B4-BE49-F238E27FC236}">
                <a16:creationId xmlns:a16="http://schemas.microsoft.com/office/drawing/2014/main" id="{C2929CE9-8C3E-4C9A-960B-0282F6763E61}"/>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25" name="Flowchart: Data 2">
            <a:extLst>
              <a:ext uri="{FF2B5EF4-FFF2-40B4-BE49-F238E27FC236}">
                <a16:creationId xmlns:a16="http://schemas.microsoft.com/office/drawing/2014/main" id="{A24CFC33-8375-4698-8A08-995F99F65E3E}"/>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6" name="Subtitle 2">
            <a:extLst>
              <a:ext uri="{FF2B5EF4-FFF2-40B4-BE49-F238E27FC236}">
                <a16:creationId xmlns:a16="http://schemas.microsoft.com/office/drawing/2014/main" id="{BFDBC86B-F0CA-401C-BBA4-60EC6EB68619}"/>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443647262"/>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5_Chart + Right Line (Title + Content)">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11FA8F49-FF1E-475D-9561-43EA8FF291B4}"/>
              </a:ext>
            </a:extLst>
          </p:cNvPr>
          <p:cNvSpPr/>
          <p:nvPr userDrawn="1"/>
        </p:nvSpPr>
        <p:spPr>
          <a:xfrm>
            <a:off x="914097" y="2610768"/>
            <a:ext cx="294633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2" name="Rectangle 1"/>
          <p:cNvSpPr/>
          <p:nvPr userDrawn="1"/>
        </p:nvSpPr>
        <p:spPr>
          <a:xfrm>
            <a:off x="3347325" y="5281630"/>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12" name="Text Placeholder 2">
            <a:extLst>
              <a:ext uri="{FF2B5EF4-FFF2-40B4-BE49-F238E27FC236}">
                <a16:creationId xmlns:a16="http://schemas.microsoft.com/office/drawing/2014/main" id="{30CF125F-52F5-48E0-9942-38862E3E9721}"/>
              </a:ext>
            </a:extLst>
          </p:cNvPr>
          <p:cNvSpPr>
            <a:spLocks noGrp="1"/>
          </p:cNvSpPr>
          <p:nvPr userDrawn="1">
            <p:ph type="body" idx="1"/>
          </p:nvPr>
        </p:nvSpPr>
        <p:spPr>
          <a:xfrm>
            <a:off x="1044726" y="2805629"/>
            <a:ext cx="2540614"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3" name="Title 1">
            <a:extLst>
              <a:ext uri="{FF2B5EF4-FFF2-40B4-BE49-F238E27FC236}">
                <a16:creationId xmlns:a16="http://schemas.microsoft.com/office/drawing/2014/main" id="{558C2763-069C-4391-9CF3-2BE6DA05BCD3}"/>
              </a:ext>
            </a:extLst>
          </p:cNvPr>
          <p:cNvSpPr>
            <a:spLocks noGrp="1"/>
          </p:cNvSpPr>
          <p:nvPr userDrawn="1">
            <p:ph type="title"/>
          </p:nvPr>
        </p:nvSpPr>
        <p:spPr>
          <a:xfrm>
            <a:off x="914097" y="1384622"/>
            <a:ext cx="8935297" cy="722185"/>
          </a:xfrm>
        </p:spPr>
        <p:txBody>
          <a:bodyPr wrap="square">
            <a:spAutoFit/>
          </a:bodyPr>
          <a:lstStyle/>
          <a:p>
            <a:r>
              <a:rPr lang="en-US"/>
              <a:t>Click to edit Master title style</a:t>
            </a:r>
          </a:p>
        </p:txBody>
      </p:sp>
      <p:sp>
        <p:nvSpPr>
          <p:cNvPr id="29" name="Text Placeholder 2">
            <a:extLst>
              <a:ext uri="{FF2B5EF4-FFF2-40B4-BE49-F238E27FC236}">
                <a16:creationId xmlns:a16="http://schemas.microsoft.com/office/drawing/2014/main" id="{26A39F1D-B7A1-4C66-9B45-E656969EE833}"/>
              </a:ext>
            </a:extLst>
          </p:cNvPr>
          <p:cNvSpPr>
            <a:spLocks noGrp="1"/>
          </p:cNvSpPr>
          <p:nvPr userDrawn="1">
            <p:ph type="body" sz="quarter" idx="31" hasCustomPrompt="1"/>
          </p:nvPr>
        </p:nvSpPr>
        <p:spPr>
          <a:xfrm>
            <a:off x="914097" y="618218"/>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3:</a:t>
            </a:r>
            <a:endParaRPr lang="en-US"/>
          </a:p>
        </p:txBody>
      </p:sp>
      <p:sp>
        <p:nvSpPr>
          <p:cNvPr id="22" name="Rectangle 21">
            <a:extLst>
              <a:ext uri="{FF2B5EF4-FFF2-40B4-BE49-F238E27FC236}">
                <a16:creationId xmlns:a16="http://schemas.microsoft.com/office/drawing/2014/main" id="{72DADC27-6CCA-4F85-80CE-02E683483148}"/>
              </a:ext>
            </a:extLst>
          </p:cNvPr>
          <p:cNvSpPr/>
          <p:nvPr userDrawn="1"/>
        </p:nvSpPr>
        <p:spPr>
          <a:xfrm>
            <a:off x="4684023" y="2610768"/>
            <a:ext cx="294633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0" name="Rectangle 29">
            <a:extLst>
              <a:ext uri="{FF2B5EF4-FFF2-40B4-BE49-F238E27FC236}">
                <a16:creationId xmlns:a16="http://schemas.microsoft.com/office/drawing/2014/main" id="{857FCCA4-0167-4E7C-9ACE-D9B9F7ABE4C4}"/>
              </a:ext>
            </a:extLst>
          </p:cNvPr>
          <p:cNvSpPr/>
          <p:nvPr userDrawn="1"/>
        </p:nvSpPr>
        <p:spPr>
          <a:xfrm>
            <a:off x="7115965" y="5277276"/>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1" name="Text Placeholder 2">
            <a:extLst>
              <a:ext uri="{FF2B5EF4-FFF2-40B4-BE49-F238E27FC236}">
                <a16:creationId xmlns:a16="http://schemas.microsoft.com/office/drawing/2014/main" id="{C38A8EDC-BD17-4063-BA4B-26EA31D861E6}"/>
              </a:ext>
            </a:extLst>
          </p:cNvPr>
          <p:cNvSpPr>
            <a:spLocks noGrp="1"/>
          </p:cNvSpPr>
          <p:nvPr>
            <p:ph type="body" idx="32"/>
          </p:nvPr>
        </p:nvSpPr>
        <p:spPr>
          <a:xfrm>
            <a:off x="4814652" y="2805629"/>
            <a:ext cx="2540614"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2" name="Rectangle 31">
            <a:extLst>
              <a:ext uri="{FF2B5EF4-FFF2-40B4-BE49-F238E27FC236}">
                <a16:creationId xmlns:a16="http://schemas.microsoft.com/office/drawing/2014/main" id="{EBC920DF-43D3-4EB0-99FC-1FF7BF2A5819}"/>
              </a:ext>
            </a:extLst>
          </p:cNvPr>
          <p:cNvSpPr/>
          <p:nvPr userDrawn="1"/>
        </p:nvSpPr>
        <p:spPr>
          <a:xfrm>
            <a:off x="8200941" y="2610768"/>
            <a:ext cx="294633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3" name="Rectangle 32">
            <a:extLst>
              <a:ext uri="{FF2B5EF4-FFF2-40B4-BE49-F238E27FC236}">
                <a16:creationId xmlns:a16="http://schemas.microsoft.com/office/drawing/2014/main" id="{1379562D-6852-4309-802A-9FAE847B35B7}"/>
              </a:ext>
            </a:extLst>
          </p:cNvPr>
          <p:cNvSpPr/>
          <p:nvPr userDrawn="1"/>
        </p:nvSpPr>
        <p:spPr>
          <a:xfrm>
            <a:off x="10628330" y="5281630"/>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4" name="Text Placeholder 2">
            <a:extLst>
              <a:ext uri="{FF2B5EF4-FFF2-40B4-BE49-F238E27FC236}">
                <a16:creationId xmlns:a16="http://schemas.microsoft.com/office/drawing/2014/main" id="{3C2CC790-97CD-4A91-A1BE-EBE10876FB8D}"/>
              </a:ext>
            </a:extLst>
          </p:cNvPr>
          <p:cNvSpPr>
            <a:spLocks noGrp="1"/>
          </p:cNvSpPr>
          <p:nvPr>
            <p:ph type="body" idx="33"/>
          </p:nvPr>
        </p:nvSpPr>
        <p:spPr>
          <a:xfrm>
            <a:off x="8331570" y="2805629"/>
            <a:ext cx="2540614"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21" name="Picture 20" descr="A picture containing text, plant, clipart&#10;&#10;Description automatically generated">
            <a:extLst>
              <a:ext uri="{FF2B5EF4-FFF2-40B4-BE49-F238E27FC236}">
                <a16:creationId xmlns:a16="http://schemas.microsoft.com/office/drawing/2014/main" id="{C2929CE9-8C3E-4C9A-960B-0282F6763E61}"/>
              </a:ext>
            </a:extLst>
          </p:cNvPr>
          <p:cNvPicPr>
            <a:picLocks noChangeAspect="1"/>
          </p:cNvPicPr>
          <p:nvPr userDrawn="1"/>
        </p:nvPicPr>
        <p:blipFill>
          <a:blip r:embed="rId2"/>
          <a:stretch>
            <a:fillRect/>
          </a:stretch>
        </p:blipFill>
        <p:spPr>
          <a:xfrm>
            <a:off x="11053056" y="5878946"/>
            <a:ext cx="932690" cy="914402"/>
          </a:xfrm>
          <a:prstGeom prst="rect">
            <a:avLst/>
          </a:prstGeom>
        </p:spPr>
      </p:pic>
      <p:pic>
        <p:nvPicPr>
          <p:cNvPr id="16" name="Picture 15">
            <a:extLst>
              <a:ext uri="{FF2B5EF4-FFF2-40B4-BE49-F238E27FC236}">
                <a16:creationId xmlns:a16="http://schemas.microsoft.com/office/drawing/2014/main" id="{EC87B46C-1412-4A8D-96C0-59339C5B52CE}"/>
              </a:ext>
            </a:extLst>
          </p:cNvPr>
          <p:cNvPicPr>
            <a:picLocks noChangeAspect="1"/>
          </p:cNvPicPr>
          <p:nvPr userDrawn="1"/>
        </p:nvPicPr>
        <p:blipFill>
          <a:blip r:embed="rId3"/>
          <a:stretch>
            <a:fillRect/>
          </a:stretch>
        </p:blipFill>
        <p:spPr>
          <a:xfrm>
            <a:off x="0" y="6277514"/>
            <a:ext cx="6209607" cy="287655"/>
          </a:xfrm>
          <a:prstGeom prst="rect">
            <a:avLst/>
          </a:prstGeom>
        </p:spPr>
      </p:pic>
      <p:sp>
        <p:nvSpPr>
          <p:cNvPr id="17" name="Subtitle 2">
            <a:extLst>
              <a:ext uri="{FF2B5EF4-FFF2-40B4-BE49-F238E27FC236}">
                <a16:creationId xmlns:a16="http://schemas.microsoft.com/office/drawing/2014/main" id="{B75C6753-2447-4ABA-AA3F-EE5A83F3FEAC}"/>
              </a:ext>
            </a:extLst>
          </p:cNvPr>
          <p:cNvSpPr txBox="1">
            <a:spLocks/>
          </p:cNvSpPr>
          <p:nvPr userDrawn="1"/>
        </p:nvSpPr>
        <p:spPr>
          <a:xfrm>
            <a:off x="497113"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8" name="Subtitle 2">
            <a:extLst>
              <a:ext uri="{FF2B5EF4-FFF2-40B4-BE49-F238E27FC236}">
                <a16:creationId xmlns:a16="http://schemas.microsoft.com/office/drawing/2014/main" id="{8DD78E32-C770-46EA-B80C-91D5850674C1}"/>
              </a:ext>
            </a:extLst>
          </p:cNvPr>
          <p:cNvSpPr txBox="1">
            <a:spLocks/>
          </p:cNvSpPr>
          <p:nvPr userDrawn="1"/>
        </p:nvSpPr>
        <p:spPr>
          <a:xfrm>
            <a:off x="4099297" y="625257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spTree>
    <p:extLst>
      <p:ext uri="{BB962C8B-B14F-4D97-AF65-F5344CB8AC3E}">
        <p14:creationId xmlns:p14="http://schemas.microsoft.com/office/powerpoint/2010/main" val="4219837127"/>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6_Chart + Right Line (Title + Content)">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11FA8F49-FF1E-475D-9561-43EA8FF291B4}"/>
              </a:ext>
            </a:extLst>
          </p:cNvPr>
          <p:cNvSpPr/>
          <p:nvPr userDrawn="1"/>
        </p:nvSpPr>
        <p:spPr>
          <a:xfrm>
            <a:off x="852551" y="2632478"/>
            <a:ext cx="452152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2" name="Rectangle 1"/>
          <p:cNvSpPr/>
          <p:nvPr userDrawn="1"/>
        </p:nvSpPr>
        <p:spPr>
          <a:xfrm>
            <a:off x="5114602" y="5385326"/>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12" name="Text Placeholder 2">
            <a:extLst>
              <a:ext uri="{FF2B5EF4-FFF2-40B4-BE49-F238E27FC236}">
                <a16:creationId xmlns:a16="http://schemas.microsoft.com/office/drawing/2014/main" id="{30CF125F-52F5-48E0-9942-38862E3E9721}"/>
              </a:ext>
            </a:extLst>
          </p:cNvPr>
          <p:cNvSpPr>
            <a:spLocks noGrp="1"/>
          </p:cNvSpPr>
          <p:nvPr userDrawn="1">
            <p:ph type="body" idx="1"/>
          </p:nvPr>
        </p:nvSpPr>
        <p:spPr>
          <a:xfrm>
            <a:off x="1162365" y="2777030"/>
            <a:ext cx="3565595"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3" name="Title 1">
            <a:extLst>
              <a:ext uri="{FF2B5EF4-FFF2-40B4-BE49-F238E27FC236}">
                <a16:creationId xmlns:a16="http://schemas.microsoft.com/office/drawing/2014/main" id="{558C2763-069C-4391-9CF3-2BE6DA05BCD3}"/>
              </a:ext>
            </a:extLst>
          </p:cNvPr>
          <p:cNvSpPr>
            <a:spLocks noGrp="1"/>
          </p:cNvSpPr>
          <p:nvPr userDrawn="1">
            <p:ph type="title"/>
          </p:nvPr>
        </p:nvSpPr>
        <p:spPr>
          <a:xfrm>
            <a:off x="914097" y="1384622"/>
            <a:ext cx="8935297" cy="722185"/>
          </a:xfrm>
        </p:spPr>
        <p:txBody>
          <a:bodyPr wrap="square">
            <a:spAutoFit/>
          </a:bodyPr>
          <a:lstStyle/>
          <a:p>
            <a:r>
              <a:rPr lang="en-US"/>
              <a:t>Click to edit Master title style</a:t>
            </a:r>
          </a:p>
        </p:txBody>
      </p:sp>
      <p:sp>
        <p:nvSpPr>
          <p:cNvPr id="22" name="Rectangle 21">
            <a:extLst>
              <a:ext uri="{FF2B5EF4-FFF2-40B4-BE49-F238E27FC236}">
                <a16:creationId xmlns:a16="http://schemas.microsoft.com/office/drawing/2014/main" id="{72DADC27-6CCA-4F85-80CE-02E683483148}"/>
              </a:ext>
            </a:extLst>
          </p:cNvPr>
          <p:cNvSpPr/>
          <p:nvPr userDrawn="1"/>
        </p:nvSpPr>
        <p:spPr>
          <a:xfrm>
            <a:off x="6020187" y="2610767"/>
            <a:ext cx="452152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0" name="Rectangle 29">
            <a:extLst>
              <a:ext uri="{FF2B5EF4-FFF2-40B4-BE49-F238E27FC236}">
                <a16:creationId xmlns:a16="http://schemas.microsoft.com/office/drawing/2014/main" id="{857FCCA4-0167-4E7C-9ACE-D9B9F7ABE4C4}"/>
              </a:ext>
            </a:extLst>
          </p:cNvPr>
          <p:cNvSpPr/>
          <p:nvPr userDrawn="1"/>
        </p:nvSpPr>
        <p:spPr>
          <a:xfrm>
            <a:off x="10267961" y="5478826"/>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1" name="Text Placeholder 2">
            <a:extLst>
              <a:ext uri="{FF2B5EF4-FFF2-40B4-BE49-F238E27FC236}">
                <a16:creationId xmlns:a16="http://schemas.microsoft.com/office/drawing/2014/main" id="{C38A8EDC-BD17-4063-BA4B-26EA31D861E6}"/>
              </a:ext>
            </a:extLst>
          </p:cNvPr>
          <p:cNvSpPr>
            <a:spLocks noGrp="1"/>
          </p:cNvSpPr>
          <p:nvPr>
            <p:ph type="body" idx="32"/>
          </p:nvPr>
        </p:nvSpPr>
        <p:spPr>
          <a:xfrm>
            <a:off x="6265382" y="2776611"/>
            <a:ext cx="3615938"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21" name="Picture 20" descr="A picture containing text, plant, clipart&#10;&#10;Description automatically generated">
            <a:extLst>
              <a:ext uri="{FF2B5EF4-FFF2-40B4-BE49-F238E27FC236}">
                <a16:creationId xmlns:a16="http://schemas.microsoft.com/office/drawing/2014/main" id="{C2929CE9-8C3E-4C9A-960B-0282F6763E61}"/>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25" name="Flowchart: Data 2">
            <a:extLst>
              <a:ext uri="{FF2B5EF4-FFF2-40B4-BE49-F238E27FC236}">
                <a16:creationId xmlns:a16="http://schemas.microsoft.com/office/drawing/2014/main" id="{A24CFC33-8375-4698-8A08-995F99F65E3E}"/>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6" name="Subtitle 2">
            <a:extLst>
              <a:ext uri="{FF2B5EF4-FFF2-40B4-BE49-F238E27FC236}">
                <a16:creationId xmlns:a16="http://schemas.microsoft.com/office/drawing/2014/main" id="{BFDBC86B-F0CA-401C-BBA4-60EC6EB68619}"/>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1602773380"/>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1_Chart + Right Line (Title + Content)">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11FA8F49-FF1E-475D-9561-43EA8FF291B4}"/>
              </a:ext>
            </a:extLst>
          </p:cNvPr>
          <p:cNvSpPr/>
          <p:nvPr userDrawn="1"/>
        </p:nvSpPr>
        <p:spPr>
          <a:xfrm>
            <a:off x="852551" y="2632478"/>
            <a:ext cx="452152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2" name="Rectangle 1"/>
          <p:cNvSpPr/>
          <p:nvPr userDrawn="1"/>
        </p:nvSpPr>
        <p:spPr>
          <a:xfrm>
            <a:off x="5114602" y="5385326"/>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12" name="Text Placeholder 2">
            <a:extLst>
              <a:ext uri="{FF2B5EF4-FFF2-40B4-BE49-F238E27FC236}">
                <a16:creationId xmlns:a16="http://schemas.microsoft.com/office/drawing/2014/main" id="{30CF125F-52F5-48E0-9942-38862E3E9721}"/>
              </a:ext>
            </a:extLst>
          </p:cNvPr>
          <p:cNvSpPr>
            <a:spLocks noGrp="1"/>
          </p:cNvSpPr>
          <p:nvPr userDrawn="1">
            <p:ph type="body" idx="1"/>
          </p:nvPr>
        </p:nvSpPr>
        <p:spPr>
          <a:xfrm>
            <a:off x="1162365" y="2777030"/>
            <a:ext cx="3565595"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3" name="Title 1">
            <a:extLst>
              <a:ext uri="{FF2B5EF4-FFF2-40B4-BE49-F238E27FC236}">
                <a16:creationId xmlns:a16="http://schemas.microsoft.com/office/drawing/2014/main" id="{558C2763-069C-4391-9CF3-2BE6DA05BCD3}"/>
              </a:ext>
            </a:extLst>
          </p:cNvPr>
          <p:cNvSpPr>
            <a:spLocks noGrp="1"/>
          </p:cNvSpPr>
          <p:nvPr userDrawn="1">
            <p:ph type="title"/>
          </p:nvPr>
        </p:nvSpPr>
        <p:spPr>
          <a:xfrm>
            <a:off x="914097" y="1384622"/>
            <a:ext cx="8935297" cy="722185"/>
          </a:xfrm>
        </p:spPr>
        <p:txBody>
          <a:bodyPr wrap="square">
            <a:spAutoFit/>
          </a:bodyPr>
          <a:lstStyle/>
          <a:p>
            <a:r>
              <a:rPr lang="en-US"/>
              <a:t>Click to edit Master title style</a:t>
            </a:r>
          </a:p>
        </p:txBody>
      </p:sp>
      <p:sp>
        <p:nvSpPr>
          <p:cNvPr id="22" name="Rectangle 21">
            <a:extLst>
              <a:ext uri="{FF2B5EF4-FFF2-40B4-BE49-F238E27FC236}">
                <a16:creationId xmlns:a16="http://schemas.microsoft.com/office/drawing/2014/main" id="{72DADC27-6CCA-4F85-80CE-02E683483148}"/>
              </a:ext>
            </a:extLst>
          </p:cNvPr>
          <p:cNvSpPr/>
          <p:nvPr userDrawn="1"/>
        </p:nvSpPr>
        <p:spPr>
          <a:xfrm>
            <a:off x="6020187" y="2610767"/>
            <a:ext cx="452152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0" name="Rectangle 29">
            <a:extLst>
              <a:ext uri="{FF2B5EF4-FFF2-40B4-BE49-F238E27FC236}">
                <a16:creationId xmlns:a16="http://schemas.microsoft.com/office/drawing/2014/main" id="{857FCCA4-0167-4E7C-9ACE-D9B9F7ABE4C4}"/>
              </a:ext>
            </a:extLst>
          </p:cNvPr>
          <p:cNvSpPr/>
          <p:nvPr userDrawn="1"/>
        </p:nvSpPr>
        <p:spPr>
          <a:xfrm>
            <a:off x="10267961" y="5478826"/>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1" name="Text Placeholder 2">
            <a:extLst>
              <a:ext uri="{FF2B5EF4-FFF2-40B4-BE49-F238E27FC236}">
                <a16:creationId xmlns:a16="http://schemas.microsoft.com/office/drawing/2014/main" id="{C38A8EDC-BD17-4063-BA4B-26EA31D861E6}"/>
              </a:ext>
            </a:extLst>
          </p:cNvPr>
          <p:cNvSpPr>
            <a:spLocks noGrp="1"/>
          </p:cNvSpPr>
          <p:nvPr>
            <p:ph type="body" idx="32"/>
          </p:nvPr>
        </p:nvSpPr>
        <p:spPr>
          <a:xfrm>
            <a:off x="6265382" y="2776611"/>
            <a:ext cx="3615938"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21" name="Picture 20" descr="A picture containing text, plant, clipart&#10;&#10;Description automatically generated">
            <a:extLst>
              <a:ext uri="{FF2B5EF4-FFF2-40B4-BE49-F238E27FC236}">
                <a16:creationId xmlns:a16="http://schemas.microsoft.com/office/drawing/2014/main" id="{C2929CE9-8C3E-4C9A-960B-0282F6763E61}"/>
              </a:ext>
            </a:extLst>
          </p:cNvPr>
          <p:cNvPicPr>
            <a:picLocks noChangeAspect="1"/>
          </p:cNvPicPr>
          <p:nvPr userDrawn="1"/>
        </p:nvPicPr>
        <p:blipFill>
          <a:blip r:embed="rId2"/>
          <a:stretch>
            <a:fillRect/>
          </a:stretch>
        </p:blipFill>
        <p:spPr>
          <a:xfrm>
            <a:off x="11053056" y="5878946"/>
            <a:ext cx="932690" cy="914402"/>
          </a:xfrm>
          <a:prstGeom prst="rect">
            <a:avLst/>
          </a:prstGeom>
        </p:spPr>
      </p:pic>
      <p:pic>
        <p:nvPicPr>
          <p:cNvPr id="14" name="Picture 13">
            <a:extLst>
              <a:ext uri="{FF2B5EF4-FFF2-40B4-BE49-F238E27FC236}">
                <a16:creationId xmlns:a16="http://schemas.microsoft.com/office/drawing/2014/main" id="{45147F0A-CD9E-4A6F-A0E3-7550996E53AA}"/>
              </a:ext>
            </a:extLst>
          </p:cNvPr>
          <p:cNvPicPr>
            <a:picLocks noChangeAspect="1"/>
          </p:cNvPicPr>
          <p:nvPr userDrawn="1"/>
        </p:nvPicPr>
        <p:blipFill>
          <a:blip r:embed="rId3"/>
          <a:stretch>
            <a:fillRect/>
          </a:stretch>
        </p:blipFill>
        <p:spPr>
          <a:xfrm>
            <a:off x="0" y="6277514"/>
            <a:ext cx="6209607" cy="287655"/>
          </a:xfrm>
          <a:prstGeom prst="rect">
            <a:avLst/>
          </a:prstGeom>
        </p:spPr>
      </p:pic>
      <p:sp>
        <p:nvSpPr>
          <p:cNvPr id="15" name="Subtitle 2">
            <a:extLst>
              <a:ext uri="{FF2B5EF4-FFF2-40B4-BE49-F238E27FC236}">
                <a16:creationId xmlns:a16="http://schemas.microsoft.com/office/drawing/2014/main" id="{CBD88A4A-EF6D-4D3E-B7CC-0B8B07E9F0A2}"/>
              </a:ext>
            </a:extLst>
          </p:cNvPr>
          <p:cNvSpPr txBox="1">
            <a:spLocks/>
          </p:cNvSpPr>
          <p:nvPr userDrawn="1"/>
        </p:nvSpPr>
        <p:spPr>
          <a:xfrm>
            <a:off x="497113"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6" name="Subtitle 2">
            <a:extLst>
              <a:ext uri="{FF2B5EF4-FFF2-40B4-BE49-F238E27FC236}">
                <a16:creationId xmlns:a16="http://schemas.microsoft.com/office/drawing/2014/main" id="{0BCB162C-AD7E-4E57-B950-62998CEDF293}"/>
              </a:ext>
            </a:extLst>
          </p:cNvPr>
          <p:cNvSpPr txBox="1">
            <a:spLocks/>
          </p:cNvSpPr>
          <p:nvPr userDrawn="1"/>
        </p:nvSpPr>
        <p:spPr>
          <a:xfrm>
            <a:off x="4099297" y="625257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spTree>
    <p:extLst>
      <p:ext uri="{BB962C8B-B14F-4D97-AF65-F5344CB8AC3E}">
        <p14:creationId xmlns:p14="http://schemas.microsoft.com/office/powerpoint/2010/main" val="3169553630"/>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8_Chart + Right Line (Title +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F33167D-8311-4A90-8703-29F4F4C1F909}"/>
              </a:ext>
            </a:extLst>
          </p:cNvPr>
          <p:cNvPicPr>
            <a:picLocks noChangeAspect="1"/>
          </p:cNvPicPr>
          <p:nvPr userDrawn="1"/>
        </p:nvPicPr>
        <p:blipFill>
          <a:blip r:embed="rId2"/>
          <a:stretch>
            <a:fillRect/>
          </a:stretch>
        </p:blipFill>
        <p:spPr>
          <a:xfrm>
            <a:off x="0" y="6277514"/>
            <a:ext cx="6209607" cy="322983"/>
          </a:xfrm>
          <a:prstGeom prst="rect">
            <a:avLst/>
          </a:prstGeom>
        </p:spPr>
      </p:pic>
      <p:sp>
        <p:nvSpPr>
          <p:cNvPr id="10" name="Subtitle 2">
            <a:extLst>
              <a:ext uri="{FF2B5EF4-FFF2-40B4-BE49-F238E27FC236}">
                <a16:creationId xmlns:a16="http://schemas.microsoft.com/office/drawing/2014/main" id="{C3E86A12-B7A1-4458-A0DF-4ED3A4FD522C}"/>
              </a:ext>
            </a:extLst>
          </p:cNvPr>
          <p:cNvSpPr txBox="1">
            <a:spLocks/>
          </p:cNvSpPr>
          <p:nvPr userDrawn="1"/>
        </p:nvSpPr>
        <p:spPr>
          <a:xfrm>
            <a:off x="497113" y="626308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2" name="Subtitle 2">
            <a:extLst>
              <a:ext uri="{FF2B5EF4-FFF2-40B4-BE49-F238E27FC236}">
                <a16:creationId xmlns:a16="http://schemas.microsoft.com/office/drawing/2014/main" id="{E553EE53-8637-424A-B549-EF43C5074D51}"/>
              </a:ext>
            </a:extLst>
          </p:cNvPr>
          <p:cNvSpPr txBox="1">
            <a:spLocks/>
          </p:cNvSpPr>
          <p:nvPr userDrawn="1"/>
        </p:nvSpPr>
        <p:spPr>
          <a:xfrm>
            <a:off x="4099297" y="626308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pic>
        <p:nvPicPr>
          <p:cNvPr id="11" name="Picture 10" descr="A picture containing text, plant, clipart&#10;&#10;Description automatically generated">
            <a:extLst>
              <a:ext uri="{FF2B5EF4-FFF2-40B4-BE49-F238E27FC236}">
                <a16:creationId xmlns:a16="http://schemas.microsoft.com/office/drawing/2014/main" id="{9AC07ECA-9B7E-491A-8117-4EEC603CD34F}"/>
              </a:ext>
            </a:extLst>
          </p:cNvPr>
          <p:cNvPicPr>
            <a:picLocks noChangeAspect="1"/>
          </p:cNvPicPr>
          <p:nvPr userDrawn="1"/>
        </p:nvPicPr>
        <p:blipFill>
          <a:blip r:embed="rId3"/>
          <a:stretch>
            <a:fillRect/>
          </a:stretch>
        </p:blipFill>
        <p:spPr>
          <a:xfrm>
            <a:off x="11053056" y="5878946"/>
            <a:ext cx="932690" cy="914402"/>
          </a:xfrm>
          <a:prstGeom prst="rect">
            <a:avLst/>
          </a:prstGeom>
        </p:spPr>
      </p:pic>
      <p:sp>
        <p:nvSpPr>
          <p:cNvPr id="14" name="Rectangle 13">
            <a:extLst>
              <a:ext uri="{FF2B5EF4-FFF2-40B4-BE49-F238E27FC236}">
                <a16:creationId xmlns:a16="http://schemas.microsoft.com/office/drawing/2014/main" id="{039B2FAA-CA6F-B1B5-D144-89366D34FF98}"/>
              </a:ext>
            </a:extLst>
          </p:cNvPr>
          <p:cNvSpPr/>
          <p:nvPr userDrawn="1"/>
        </p:nvSpPr>
        <p:spPr>
          <a:xfrm>
            <a:off x="0" y="-54592"/>
            <a:ext cx="12192000" cy="1227752"/>
          </a:xfrm>
          <a:prstGeom prst="rect">
            <a:avLst/>
          </a:prstGeom>
          <a:gradFill flip="none" rotWithShape="1">
            <a:gsLst>
              <a:gs pos="0">
                <a:srgbClr val="1D9C9E">
                  <a:shade val="30000"/>
                  <a:satMod val="115000"/>
                </a:srgbClr>
              </a:gs>
              <a:gs pos="50000">
                <a:srgbClr val="1D9C9E">
                  <a:shade val="67500"/>
                  <a:satMod val="115000"/>
                </a:srgbClr>
              </a:gs>
              <a:gs pos="100000">
                <a:srgbClr val="1D9C9E">
                  <a:shade val="100000"/>
                  <a:satMod val="115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61896800"/>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4_Our Mission">
    <p:bg>
      <p:bgPr>
        <a:solidFill>
          <a:srgbClr val="DC393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82512-14B8-4596-9B2D-85DEC3EC68B3}"/>
              </a:ext>
            </a:extLst>
          </p:cNvPr>
          <p:cNvSpPr>
            <a:spLocks noGrp="1"/>
          </p:cNvSpPr>
          <p:nvPr>
            <p:ph type="title" hasCustomPrompt="1"/>
          </p:nvPr>
        </p:nvSpPr>
        <p:spPr>
          <a:xfrm>
            <a:off x="381000" y="786990"/>
            <a:ext cx="11430000" cy="788091"/>
          </a:xfrm>
        </p:spPr>
        <p:txBody>
          <a:bodyPr>
            <a:normAutofit/>
          </a:bodyPr>
          <a:lstStyle>
            <a:lvl1pPr algn="ctr">
              <a:defRPr sz="2500" b="0" spc="100" baseline="0">
                <a:solidFill>
                  <a:schemeClr val="bg1"/>
                </a:solidFill>
                <a:latin typeface="+mj-lt"/>
              </a:defRPr>
            </a:lvl1pPr>
          </a:lstStyle>
          <a:p>
            <a:r>
              <a:rPr lang="en-US"/>
              <a:t>OUR MISSION</a:t>
            </a:r>
          </a:p>
        </p:txBody>
      </p:sp>
      <p:sp>
        <p:nvSpPr>
          <p:cNvPr id="17" name="Text Placeholder 16">
            <a:extLst>
              <a:ext uri="{FF2B5EF4-FFF2-40B4-BE49-F238E27FC236}">
                <a16:creationId xmlns:a16="http://schemas.microsoft.com/office/drawing/2014/main" id="{B16E1E06-6E69-40B9-B13B-EAE03FE83DA5}"/>
              </a:ext>
            </a:extLst>
          </p:cNvPr>
          <p:cNvSpPr>
            <a:spLocks noGrp="1"/>
          </p:cNvSpPr>
          <p:nvPr>
            <p:ph type="body" sz="quarter" idx="10" hasCustomPrompt="1"/>
          </p:nvPr>
        </p:nvSpPr>
        <p:spPr>
          <a:xfrm>
            <a:off x="2517092" y="2142899"/>
            <a:ext cx="7157816" cy="2517036"/>
          </a:xfrm>
        </p:spPr>
        <p:txBody>
          <a:bodyPr>
            <a:spAutoFit/>
          </a:bodyPr>
          <a:lstStyle>
            <a:lvl1pPr algn="ctr">
              <a:lnSpc>
                <a:spcPts val="6000"/>
              </a:lnSpc>
              <a:defRPr sz="4000" b="1" i="0" baseline="0">
                <a:solidFill>
                  <a:srgbClr val="FFFFFF"/>
                </a:solidFill>
                <a:latin typeface="Open Sans Light" panose="020B0306030504020204" pitchFamily="34" charset="0"/>
              </a:defRPr>
            </a:lvl1pPr>
          </a:lstStyle>
          <a:p>
            <a:pPr algn="ctr">
              <a:lnSpc>
                <a:spcPts val="6500"/>
              </a:lnSpc>
            </a:pPr>
            <a:r>
              <a:rPr lang="en-US" sz="4000" b="1" i="0" spc="0" baseline="0">
                <a:latin typeface="+mj-lt"/>
              </a:rPr>
              <a:t>Connecting newcomers to the right service at the right agency every time</a:t>
            </a:r>
            <a:r>
              <a:rPr lang="en-US" sz="4000" b="1" i="0" baseline="0">
                <a:latin typeface="+mj-lt"/>
              </a:rPr>
              <a:t>. </a:t>
            </a:r>
          </a:p>
        </p:txBody>
      </p:sp>
      <p:pic>
        <p:nvPicPr>
          <p:cNvPr id="8" name="Picture 7" descr="A picture containing text, plant, clipart&#10;&#10;Description automatically generated">
            <a:extLst>
              <a:ext uri="{FF2B5EF4-FFF2-40B4-BE49-F238E27FC236}">
                <a16:creationId xmlns:a16="http://schemas.microsoft.com/office/drawing/2014/main" id="{D275D8CB-6B8A-4615-B34C-24C99E819E61}"/>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11" name="Flowchart: Data 2">
            <a:extLst>
              <a:ext uri="{FF2B5EF4-FFF2-40B4-BE49-F238E27FC236}">
                <a16:creationId xmlns:a16="http://schemas.microsoft.com/office/drawing/2014/main" id="{F5ABB485-C045-4899-9D05-AC07926AB2B6}"/>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12" name="Subtitle 2">
            <a:extLst>
              <a:ext uri="{FF2B5EF4-FFF2-40B4-BE49-F238E27FC236}">
                <a16:creationId xmlns:a16="http://schemas.microsoft.com/office/drawing/2014/main" id="{E63A763B-9822-4AB2-BA75-094D6F799ACD}"/>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147515385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6_Our Mission">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82512-14B8-4596-9B2D-85DEC3EC68B3}"/>
              </a:ext>
            </a:extLst>
          </p:cNvPr>
          <p:cNvSpPr>
            <a:spLocks noGrp="1"/>
          </p:cNvSpPr>
          <p:nvPr>
            <p:ph type="title" hasCustomPrompt="1"/>
          </p:nvPr>
        </p:nvSpPr>
        <p:spPr>
          <a:xfrm>
            <a:off x="226255" y="3446888"/>
            <a:ext cx="11430000" cy="788091"/>
          </a:xfrm>
        </p:spPr>
        <p:txBody>
          <a:bodyPr>
            <a:normAutofit/>
          </a:bodyPr>
          <a:lstStyle>
            <a:lvl1pPr algn="ctr">
              <a:defRPr sz="2500" b="0" spc="100" baseline="0">
                <a:solidFill>
                  <a:schemeClr val="bg1"/>
                </a:solidFill>
                <a:latin typeface="+mj-lt"/>
              </a:defRPr>
            </a:lvl1pPr>
          </a:lstStyle>
          <a:p>
            <a:pPr lvl="0"/>
            <a:r>
              <a:rPr lang="en-US"/>
              <a:t>Click to edit Master text styles</a:t>
            </a:r>
          </a:p>
        </p:txBody>
      </p:sp>
      <p:sp>
        <p:nvSpPr>
          <p:cNvPr id="17" name="Text Placeholder 16">
            <a:extLst>
              <a:ext uri="{FF2B5EF4-FFF2-40B4-BE49-F238E27FC236}">
                <a16:creationId xmlns:a16="http://schemas.microsoft.com/office/drawing/2014/main" id="{B16E1E06-6E69-40B9-B13B-EAE03FE83DA5}"/>
              </a:ext>
            </a:extLst>
          </p:cNvPr>
          <p:cNvSpPr>
            <a:spLocks noGrp="1"/>
          </p:cNvSpPr>
          <p:nvPr>
            <p:ph type="body" sz="quarter" idx="10" hasCustomPrompt="1"/>
          </p:nvPr>
        </p:nvSpPr>
        <p:spPr>
          <a:xfrm>
            <a:off x="2517092" y="2167154"/>
            <a:ext cx="7157816" cy="849913"/>
          </a:xfrm>
        </p:spPr>
        <p:txBody>
          <a:bodyPr>
            <a:spAutoFit/>
          </a:bodyPr>
          <a:lstStyle>
            <a:lvl1pPr algn="ctr">
              <a:lnSpc>
                <a:spcPts val="6000"/>
              </a:lnSpc>
              <a:defRPr sz="4000" b="1" i="0" baseline="0">
                <a:solidFill>
                  <a:srgbClr val="FFFFFF"/>
                </a:solidFill>
                <a:latin typeface="Open Sans Light" panose="020B0306030504020204" pitchFamily="34" charset="0"/>
              </a:defRPr>
            </a:lvl1pPr>
          </a:lstStyle>
          <a:p>
            <a:pPr algn="ctr">
              <a:lnSpc>
                <a:spcPts val="6500"/>
              </a:lnSpc>
            </a:pPr>
            <a:r>
              <a:rPr lang="en-US"/>
              <a:t>Click to edit Master title style</a:t>
            </a:r>
            <a:endParaRPr lang="en-US" sz="4000" b="1" i="0" baseline="0">
              <a:latin typeface="+mj-lt"/>
            </a:endParaRPr>
          </a:p>
        </p:txBody>
      </p:sp>
      <p:pic>
        <p:nvPicPr>
          <p:cNvPr id="7" name="Picture 6" descr="A picture containing text, plant, clipart&#10;&#10;Description automatically generated">
            <a:extLst>
              <a:ext uri="{FF2B5EF4-FFF2-40B4-BE49-F238E27FC236}">
                <a16:creationId xmlns:a16="http://schemas.microsoft.com/office/drawing/2014/main" id="{7C8E9EB5-F400-4CD8-92CF-B0CD27C8BEE5}"/>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12" name="Flowchart: Data 2">
            <a:extLst>
              <a:ext uri="{FF2B5EF4-FFF2-40B4-BE49-F238E27FC236}">
                <a16:creationId xmlns:a16="http://schemas.microsoft.com/office/drawing/2014/main" id="{8D339C1C-2E69-497A-883A-11ECF05B3A6B}"/>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14" name="Subtitle 2">
            <a:extLst>
              <a:ext uri="{FF2B5EF4-FFF2-40B4-BE49-F238E27FC236}">
                <a16:creationId xmlns:a16="http://schemas.microsoft.com/office/drawing/2014/main" id="{F00E38C9-B3BA-4248-B7A4-E24F5CD70B68}"/>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21211954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2_Chart + Right Line (Title + Content)">
    <p:bg>
      <p:bgPr>
        <a:solidFill>
          <a:srgbClr val="FFFFFF"/>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C721267-ED37-4E13-BEFC-34CB62AC8EB7}"/>
              </a:ext>
            </a:extLst>
          </p:cNvPr>
          <p:cNvGrpSpPr/>
          <p:nvPr userDrawn="1"/>
        </p:nvGrpSpPr>
        <p:grpSpPr>
          <a:xfrm>
            <a:off x="7378342" y="1465575"/>
            <a:ext cx="3424642" cy="1963424"/>
            <a:chOff x="7378342" y="1465575"/>
            <a:chExt cx="3424642" cy="1963424"/>
          </a:xfrm>
        </p:grpSpPr>
        <p:sp>
          <p:nvSpPr>
            <p:cNvPr id="20" name="Rectangle 19">
              <a:extLst>
                <a:ext uri="{FF2B5EF4-FFF2-40B4-BE49-F238E27FC236}">
                  <a16:creationId xmlns:a16="http://schemas.microsoft.com/office/drawing/2014/main" id="{11FA8F49-FF1E-475D-9561-43EA8FF291B4}"/>
                </a:ext>
              </a:extLst>
            </p:cNvPr>
            <p:cNvSpPr/>
            <p:nvPr userDrawn="1"/>
          </p:nvSpPr>
          <p:spPr>
            <a:xfrm>
              <a:off x="7378342" y="1985950"/>
              <a:ext cx="3424642" cy="1443049"/>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2" name="Rectangle 1"/>
            <p:cNvSpPr/>
            <p:nvPr userDrawn="1"/>
          </p:nvSpPr>
          <p:spPr>
            <a:xfrm>
              <a:off x="7378342" y="1465575"/>
              <a:ext cx="3424642" cy="520376"/>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grpSp>
      <p:sp>
        <p:nvSpPr>
          <p:cNvPr id="12" name="Text Placeholder 2">
            <a:extLst>
              <a:ext uri="{FF2B5EF4-FFF2-40B4-BE49-F238E27FC236}">
                <a16:creationId xmlns:a16="http://schemas.microsoft.com/office/drawing/2014/main" id="{30CF125F-52F5-48E0-9942-38862E3E9721}"/>
              </a:ext>
            </a:extLst>
          </p:cNvPr>
          <p:cNvSpPr>
            <a:spLocks noGrp="1"/>
          </p:cNvSpPr>
          <p:nvPr userDrawn="1">
            <p:ph type="body" idx="1"/>
          </p:nvPr>
        </p:nvSpPr>
        <p:spPr>
          <a:xfrm>
            <a:off x="1005250" y="3524787"/>
            <a:ext cx="4555965" cy="1901236"/>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3" name="Title 1">
            <a:extLst>
              <a:ext uri="{FF2B5EF4-FFF2-40B4-BE49-F238E27FC236}">
                <a16:creationId xmlns:a16="http://schemas.microsoft.com/office/drawing/2014/main" id="{558C2763-069C-4391-9CF3-2BE6DA05BCD3}"/>
              </a:ext>
            </a:extLst>
          </p:cNvPr>
          <p:cNvSpPr>
            <a:spLocks noGrp="1"/>
          </p:cNvSpPr>
          <p:nvPr userDrawn="1">
            <p:ph type="title"/>
          </p:nvPr>
        </p:nvSpPr>
        <p:spPr>
          <a:xfrm>
            <a:off x="1005250" y="2078950"/>
            <a:ext cx="5251726" cy="1350050"/>
          </a:xfrm>
        </p:spPr>
        <p:txBody>
          <a:bodyPr wrap="square">
            <a:spAutoFit/>
          </a:bodyPr>
          <a:lstStyle/>
          <a:p>
            <a:r>
              <a:rPr lang="en-US"/>
              <a:t>Click to edit Master title style</a:t>
            </a:r>
          </a:p>
        </p:txBody>
      </p:sp>
      <p:sp>
        <p:nvSpPr>
          <p:cNvPr id="16" name="Title 1">
            <a:extLst>
              <a:ext uri="{FF2B5EF4-FFF2-40B4-BE49-F238E27FC236}">
                <a16:creationId xmlns:a16="http://schemas.microsoft.com/office/drawing/2014/main" id="{6C54FFEB-0326-42D5-8C62-726422A6B3EB}"/>
              </a:ext>
            </a:extLst>
          </p:cNvPr>
          <p:cNvSpPr txBox="1">
            <a:spLocks/>
          </p:cNvSpPr>
          <p:nvPr userDrawn="1"/>
        </p:nvSpPr>
        <p:spPr>
          <a:xfrm>
            <a:off x="7608846" y="1485527"/>
            <a:ext cx="2963633" cy="520376"/>
          </a:xfrm>
          <a:prstGeom prst="rect">
            <a:avLst/>
          </a:prstGeom>
        </p:spPr>
        <p:txBody>
          <a:bodyPr vert="horz" lIns="91440" tIns="45720" rIns="91440" bIns="45720" rtlCol="0" anchor="ctr">
            <a:normAutofit/>
          </a:bodyPr>
          <a:lstStyle>
            <a:lvl1pPr algn="ctr" defTabSz="914400" rtl="0" eaLnBrk="1" latinLnBrk="0" hangingPunct="1">
              <a:lnSpc>
                <a:spcPct val="85000"/>
              </a:lnSpc>
              <a:spcBef>
                <a:spcPct val="0"/>
              </a:spcBef>
              <a:buNone/>
              <a:defRPr sz="2500" b="0" kern="1200" spc="100" baseline="0">
                <a:solidFill>
                  <a:schemeClr val="bg1"/>
                </a:solidFill>
                <a:latin typeface="+mj-lt"/>
                <a:ea typeface="Open Sans" panose="020B0606030504020204" pitchFamily="34" charset="0"/>
                <a:cs typeface="Open Sans Light" panose="020B0306030504020204" pitchFamily="34" charset="0"/>
              </a:defRPr>
            </a:lvl1pPr>
          </a:lstStyle>
          <a:p>
            <a:r>
              <a:rPr lang="en-US"/>
              <a:t>DATA NUMBERS</a:t>
            </a:r>
          </a:p>
        </p:txBody>
      </p:sp>
      <p:sp>
        <p:nvSpPr>
          <p:cNvPr id="21" name="Rectangle 20">
            <a:extLst>
              <a:ext uri="{FF2B5EF4-FFF2-40B4-BE49-F238E27FC236}">
                <a16:creationId xmlns:a16="http://schemas.microsoft.com/office/drawing/2014/main" id="{91E7B952-F1D6-4589-8393-2FA366264787}"/>
              </a:ext>
            </a:extLst>
          </p:cNvPr>
          <p:cNvSpPr/>
          <p:nvPr userDrawn="1"/>
        </p:nvSpPr>
        <p:spPr>
          <a:xfrm>
            <a:off x="7378342" y="3999801"/>
            <a:ext cx="3424642" cy="1025046"/>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25" name="Rectangle 24">
            <a:extLst>
              <a:ext uri="{FF2B5EF4-FFF2-40B4-BE49-F238E27FC236}">
                <a16:creationId xmlns:a16="http://schemas.microsoft.com/office/drawing/2014/main" id="{8F35C180-6607-4833-8964-FAA96605978E}"/>
              </a:ext>
            </a:extLst>
          </p:cNvPr>
          <p:cNvSpPr/>
          <p:nvPr userDrawn="1"/>
        </p:nvSpPr>
        <p:spPr>
          <a:xfrm>
            <a:off x="7378342" y="3479425"/>
            <a:ext cx="3424642" cy="520376"/>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26" name="Title 1">
            <a:extLst>
              <a:ext uri="{FF2B5EF4-FFF2-40B4-BE49-F238E27FC236}">
                <a16:creationId xmlns:a16="http://schemas.microsoft.com/office/drawing/2014/main" id="{3F6B1142-AFF2-4F14-9CAB-C8008AB5A948}"/>
              </a:ext>
            </a:extLst>
          </p:cNvPr>
          <p:cNvSpPr txBox="1">
            <a:spLocks/>
          </p:cNvSpPr>
          <p:nvPr userDrawn="1"/>
        </p:nvSpPr>
        <p:spPr>
          <a:xfrm>
            <a:off x="7608846" y="3499377"/>
            <a:ext cx="2963633" cy="520376"/>
          </a:xfrm>
          <a:prstGeom prst="rect">
            <a:avLst/>
          </a:prstGeom>
        </p:spPr>
        <p:txBody>
          <a:bodyPr vert="horz" lIns="91440" tIns="45720" rIns="91440" bIns="45720" rtlCol="0" anchor="ctr">
            <a:normAutofit/>
          </a:bodyPr>
          <a:lstStyle>
            <a:lvl1pPr algn="ctr" defTabSz="914400" rtl="0" eaLnBrk="1" latinLnBrk="0" hangingPunct="1">
              <a:lnSpc>
                <a:spcPct val="85000"/>
              </a:lnSpc>
              <a:spcBef>
                <a:spcPct val="0"/>
              </a:spcBef>
              <a:buNone/>
              <a:defRPr sz="2500" b="0" kern="1200" spc="100" baseline="0">
                <a:solidFill>
                  <a:schemeClr val="bg1"/>
                </a:solidFill>
                <a:latin typeface="+mj-lt"/>
                <a:ea typeface="Open Sans" panose="020B0606030504020204" pitchFamily="34" charset="0"/>
                <a:cs typeface="Open Sans Light" panose="020B0306030504020204" pitchFamily="34" charset="0"/>
              </a:defRPr>
            </a:lvl1pPr>
          </a:lstStyle>
          <a:p>
            <a:r>
              <a:rPr lang="en-US"/>
              <a:t>TITLE</a:t>
            </a:r>
          </a:p>
        </p:txBody>
      </p:sp>
      <p:sp>
        <p:nvSpPr>
          <p:cNvPr id="27" name="Text Placeholder 2">
            <a:extLst>
              <a:ext uri="{FF2B5EF4-FFF2-40B4-BE49-F238E27FC236}">
                <a16:creationId xmlns:a16="http://schemas.microsoft.com/office/drawing/2014/main" id="{112AB6E2-323C-4C60-930E-55518461D29C}"/>
              </a:ext>
            </a:extLst>
          </p:cNvPr>
          <p:cNvSpPr>
            <a:spLocks noGrp="1"/>
          </p:cNvSpPr>
          <p:nvPr>
            <p:ph type="body" idx="10"/>
          </p:nvPr>
        </p:nvSpPr>
        <p:spPr>
          <a:xfrm>
            <a:off x="7826696" y="2269660"/>
            <a:ext cx="2527931" cy="772893"/>
          </a:xfrm>
        </p:spPr>
        <p:txBody>
          <a:bodyPr anchor="ctr" anchorCtr="0">
            <a:normAutofit/>
          </a:bodyPr>
          <a:lstStyle>
            <a:lvl1pPr marL="0" indent="0" algn="ctr">
              <a:lnSpc>
                <a:spcPct val="100000"/>
              </a:lnSpc>
              <a:buClr>
                <a:srgbClr val="DC3933"/>
              </a:buClr>
              <a:buFont typeface="Open Sans" panose="020B0606030504020204" pitchFamily="34" charset="0"/>
              <a:buNone/>
              <a:defRPr sz="1800" b="1" baseline="0">
                <a:solidFill>
                  <a:schemeClr val="tx1"/>
                </a:solidFill>
                <a:latin typeface="+mj-lt"/>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28" name="Text Placeholder 2">
            <a:extLst>
              <a:ext uri="{FF2B5EF4-FFF2-40B4-BE49-F238E27FC236}">
                <a16:creationId xmlns:a16="http://schemas.microsoft.com/office/drawing/2014/main" id="{23C1E469-D500-4A95-B4AE-B7E7CAED9A1A}"/>
              </a:ext>
            </a:extLst>
          </p:cNvPr>
          <p:cNvSpPr>
            <a:spLocks noGrp="1"/>
          </p:cNvSpPr>
          <p:nvPr>
            <p:ph type="body" idx="11"/>
          </p:nvPr>
        </p:nvSpPr>
        <p:spPr>
          <a:xfrm>
            <a:off x="7869151" y="4159273"/>
            <a:ext cx="2527931" cy="772893"/>
          </a:xfrm>
        </p:spPr>
        <p:txBody>
          <a:bodyPr anchor="ctr" anchorCtr="0">
            <a:normAutofit/>
          </a:bodyPr>
          <a:lstStyle>
            <a:lvl1pPr marL="0" indent="0" algn="ctr">
              <a:lnSpc>
                <a:spcPct val="100000"/>
              </a:lnSpc>
              <a:buClr>
                <a:srgbClr val="DC3933"/>
              </a:buClr>
              <a:buFont typeface="Open Sans" panose="020B0606030504020204" pitchFamily="34" charset="0"/>
              <a:buNone/>
              <a:defRPr sz="1800" b="1" baseline="0">
                <a:solidFill>
                  <a:schemeClr val="tx1"/>
                </a:solidFill>
                <a:latin typeface="+mj-lt"/>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29" name="Text Placeholder 2">
            <a:extLst>
              <a:ext uri="{FF2B5EF4-FFF2-40B4-BE49-F238E27FC236}">
                <a16:creationId xmlns:a16="http://schemas.microsoft.com/office/drawing/2014/main" id="{26A39F1D-B7A1-4C66-9B45-E656969EE833}"/>
              </a:ext>
            </a:extLst>
          </p:cNvPr>
          <p:cNvSpPr>
            <a:spLocks noGrp="1"/>
          </p:cNvSpPr>
          <p:nvPr>
            <p:ph type="body" sz="quarter" idx="31" hasCustomPrompt="1"/>
          </p:nvPr>
        </p:nvSpPr>
        <p:spPr>
          <a:xfrm>
            <a:off x="1005250" y="923018"/>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2:</a:t>
            </a:r>
            <a:endParaRPr lang="en-US"/>
          </a:p>
        </p:txBody>
      </p:sp>
      <p:pic>
        <p:nvPicPr>
          <p:cNvPr id="17" name="Picture 16" descr="A picture containing text, plant, clipart&#10;&#10;Description automatically generated">
            <a:extLst>
              <a:ext uri="{FF2B5EF4-FFF2-40B4-BE49-F238E27FC236}">
                <a16:creationId xmlns:a16="http://schemas.microsoft.com/office/drawing/2014/main" id="{27C9208E-D0AD-4439-8493-D4BC133ED2BF}"/>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23" name="Flowchart: Data 2">
            <a:extLst>
              <a:ext uri="{FF2B5EF4-FFF2-40B4-BE49-F238E27FC236}">
                <a16:creationId xmlns:a16="http://schemas.microsoft.com/office/drawing/2014/main" id="{FA2CE512-6028-4256-98F4-D308D85345C1}"/>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4" name="Subtitle 2">
            <a:extLst>
              <a:ext uri="{FF2B5EF4-FFF2-40B4-BE49-F238E27FC236}">
                <a16:creationId xmlns:a16="http://schemas.microsoft.com/office/drawing/2014/main" id="{272237F0-B90D-460E-BF57-A25AAC0A2D20}"/>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770701884"/>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23_Chart + Right Line (Title + Content)">
    <p:bg>
      <p:bgPr>
        <a:solidFill>
          <a:srgbClr val="FFFFFF"/>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11FA8F49-FF1E-475D-9561-43EA8FF291B4}"/>
              </a:ext>
            </a:extLst>
          </p:cNvPr>
          <p:cNvSpPr/>
          <p:nvPr userDrawn="1"/>
        </p:nvSpPr>
        <p:spPr>
          <a:xfrm>
            <a:off x="914097" y="2610768"/>
            <a:ext cx="294633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2" name="Rectangle 1"/>
          <p:cNvSpPr/>
          <p:nvPr userDrawn="1"/>
        </p:nvSpPr>
        <p:spPr>
          <a:xfrm>
            <a:off x="3347325" y="5281630"/>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12" name="Text Placeholder 2">
            <a:extLst>
              <a:ext uri="{FF2B5EF4-FFF2-40B4-BE49-F238E27FC236}">
                <a16:creationId xmlns:a16="http://schemas.microsoft.com/office/drawing/2014/main" id="{30CF125F-52F5-48E0-9942-38862E3E9721}"/>
              </a:ext>
            </a:extLst>
          </p:cNvPr>
          <p:cNvSpPr>
            <a:spLocks noGrp="1"/>
          </p:cNvSpPr>
          <p:nvPr userDrawn="1">
            <p:ph type="body" idx="1"/>
          </p:nvPr>
        </p:nvSpPr>
        <p:spPr>
          <a:xfrm>
            <a:off x="1044726" y="2805629"/>
            <a:ext cx="2540614"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3" name="Title 1">
            <a:extLst>
              <a:ext uri="{FF2B5EF4-FFF2-40B4-BE49-F238E27FC236}">
                <a16:creationId xmlns:a16="http://schemas.microsoft.com/office/drawing/2014/main" id="{558C2763-069C-4391-9CF3-2BE6DA05BCD3}"/>
              </a:ext>
            </a:extLst>
          </p:cNvPr>
          <p:cNvSpPr>
            <a:spLocks noGrp="1"/>
          </p:cNvSpPr>
          <p:nvPr userDrawn="1">
            <p:ph type="title"/>
          </p:nvPr>
        </p:nvSpPr>
        <p:spPr>
          <a:xfrm>
            <a:off x="914097" y="1384622"/>
            <a:ext cx="8935297" cy="722185"/>
          </a:xfrm>
        </p:spPr>
        <p:txBody>
          <a:bodyPr wrap="square">
            <a:spAutoFit/>
          </a:bodyPr>
          <a:lstStyle/>
          <a:p>
            <a:r>
              <a:rPr lang="en-US"/>
              <a:t>Click to edit Master title style</a:t>
            </a:r>
          </a:p>
        </p:txBody>
      </p:sp>
      <p:sp>
        <p:nvSpPr>
          <p:cNvPr id="29" name="Text Placeholder 2">
            <a:extLst>
              <a:ext uri="{FF2B5EF4-FFF2-40B4-BE49-F238E27FC236}">
                <a16:creationId xmlns:a16="http://schemas.microsoft.com/office/drawing/2014/main" id="{26A39F1D-B7A1-4C66-9B45-E656969EE833}"/>
              </a:ext>
            </a:extLst>
          </p:cNvPr>
          <p:cNvSpPr>
            <a:spLocks noGrp="1"/>
          </p:cNvSpPr>
          <p:nvPr userDrawn="1">
            <p:ph type="body" sz="quarter" idx="31" hasCustomPrompt="1"/>
          </p:nvPr>
        </p:nvSpPr>
        <p:spPr>
          <a:xfrm>
            <a:off x="914097" y="618218"/>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3:</a:t>
            </a:r>
            <a:endParaRPr lang="en-US"/>
          </a:p>
        </p:txBody>
      </p:sp>
      <p:sp>
        <p:nvSpPr>
          <p:cNvPr id="22" name="Rectangle 21">
            <a:extLst>
              <a:ext uri="{FF2B5EF4-FFF2-40B4-BE49-F238E27FC236}">
                <a16:creationId xmlns:a16="http://schemas.microsoft.com/office/drawing/2014/main" id="{72DADC27-6CCA-4F85-80CE-02E683483148}"/>
              </a:ext>
            </a:extLst>
          </p:cNvPr>
          <p:cNvSpPr/>
          <p:nvPr userDrawn="1"/>
        </p:nvSpPr>
        <p:spPr>
          <a:xfrm>
            <a:off x="4684023" y="2610768"/>
            <a:ext cx="294633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0" name="Rectangle 29">
            <a:extLst>
              <a:ext uri="{FF2B5EF4-FFF2-40B4-BE49-F238E27FC236}">
                <a16:creationId xmlns:a16="http://schemas.microsoft.com/office/drawing/2014/main" id="{857FCCA4-0167-4E7C-9ACE-D9B9F7ABE4C4}"/>
              </a:ext>
            </a:extLst>
          </p:cNvPr>
          <p:cNvSpPr/>
          <p:nvPr userDrawn="1"/>
        </p:nvSpPr>
        <p:spPr>
          <a:xfrm>
            <a:off x="7115965" y="5277276"/>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1" name="Text Placeholder 2">
            <a:extLst>
              <a:ext uri="{FF2B5EF4-FFF2-40B4-BE49-F238E27FC236}">
                <a16:creationId xmlns:a16="http://schemas.microsoft.com/office/drawing/2014/main" id="{C38A8EDC-BD17-4063-BA4B-26EA31D861E6}"/>
              </a:ext>
            </a:extLst>
          </p:cNvPr>
          <p:cNvSpPr>
            <a:spLocks noGrp="1"/>
          </p:cNvSpPr>
          <p:nvPr>
            <p:ph type="body" idx="32"/>
          </p:nvPr>
        </p:nvSpPr>
        <p:spPr>
          <a:xfrm>
            <a:off x="4814652" y="2805629"/>
            <a:ext cx="2540614"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2" name="Rectangle 31">
            <a:extLst>
              <a:ext uri="{FF2B5EF4-FFF2-40B4-BE49-F238E27FC236}">
                <a16:creationId xmlns:a16="http://schemas.microsoft.com/office/drawing/2014/main" id="{EBC920DF-43D3-4EB0-99FC-1FF7BF2A5819}"/>
              </a:ext>
            </a:extLst>
          </p:cNvPr>
          <p:cNvSpPr/>
          <p:nvPr userDrawn="1"/>
        </p:nvSpPr>
        <p:spPr>
          <a:xfrm>
            <a:off x="8200941" y="2610768"/>
            <a:ext cx="294633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3" name="Rectangle 32">
            <a:extLst>
              <a:ext uri="{FF2B5EF4-FFF2-40B4-BE49-F238E27FC236}">
                <a16:creationId xmlns:a16="http://schemas.microsoft.com/office/drawing/2014/main" id="{1379562D-6852-4309-802A-9FAE847B35B7}"/>
              </a:ext>
            </a:extLst>
          </p:cNvPr>
          <p:cNvSpPr/>
          <p:nvPr userDrawn="1"/>
        </p:nvSpPr>
        <p:spPr>
          <a:xfrm>
            <a:off x="10628330" y="5281630"/>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4" name="Text Placeholder 2">
            <a:extLst>
              <a:ext uri="{FF2B5EF4-FFF2-40B4-BE49-F238E27FC236}">
                <a16:creationId xmlns:a16="http://schemas.microsoft.com/office/drawing/2014/main" id="{3C2CC790-97CD-4A91-A1BE-EBE10876FB8D}"/>
              </a:ext>
            </a:extLst>
          </p:cNvPr>
          <p:cNvSpPr>
            <a:spLocks noGrp="1"/>
          </p:cNvSpPr>
          <p:nvPr>
            <p:ph type="body" idx="33"/>
          </p:nvPr>
        </p:nvSpPr>
        <p:spPr>
          <a:xfrm>
            <a:off x="8331570" y="2805629"/>
            <a:ext cx="2540614"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21" name="Picture 20" descr="A picture containing text, plant, clipart&#10;&#10;Description automatically generated">
            <a:extLst>
              <a:ext uri="{FF2B5EF4-FFF2-40B4-BE49-F238E27FC236}">
                <a16:creationId xmlns:a16="http://schemas.microsoft.com/office/drawing/2014/main" id="{C2929CE9-8C3E-4C9A-960B-0282F6763E61}"/>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25" name="Flowchart: Data 2">
            <a:extLst>
              <a:ext uri="{FF2B5EF4-FFF2-40B4-BE49-F238E27FC236}">
                <a16:creationId xmlns:a16="http://schemas.microsoft.com/office/drawing/2014/main" id="{A24CFC33-8375-4698-8A08-995F99F65E3E}"/>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6" name="Subtitle 2">
            <a:extLst>
              <a:ext uri="{FF2B5EF4-FFF2-40B4-BE49-F238E27FC236}">
                <a16:creationId xmlns:a16="http://schemas.microsoft.com/office/drawing/2014/main" id="{BFDBC86B-F0CA-401C-BBA4-60EC6EB68619}"/>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57380161"/>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5_Chart + Right Line (Title + Content)">
    <p:bg>
      <p:bgPr>
        <a:solidFill>
          <a:srgbClr val="FFFFFF"/>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11FA8F49-FF1E-475D-9561-43EA8FF291B4}"/>
              </a:ext>
            </a:extLst>
          </p:cNvPr>
          <p:cNvSpPr/>
          <p:nvPr userDrawn="1"/>
        </p:nvSpPr>
        <p:spPr>
          <a:xfrm>
            <a:off x="914097" y="2610768"/>
            <a:ext cx="294633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2" name="Rectangle 1"/>
          <p:cNvSpPr/>
          <p:nvPr userDrawn="1"/>
        </p:nvSpPr>
        <p:spPr>
          <a:xfrm>
            <a:off x="3347325" y="5281630"/>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12" name="Text Placeholder 2">
            <a:extLst>
              <a:ext uri="{FF2B5EF4-FFF2-40B4-BE49-F238E27FC236}">
                <a16:creationId xmlns:a16="http://schemas.microsoft.com/office/drawing/2014/main" id="{30CF125F-52F5-48E0-9942-38862E3E9721}"/>
              </a:ext>
            </a:extLst>
          </p:cNvPr>
          <p:cNvSpPr>
            <a:spLocks noGrp="1"/>
          </p:cNvSpPr>
          <p:nvPr userDrawn="1">
            <p:ph type="body" idx="1"/>
          </p:nvPr>
        </p:nvSpPr>
        <p:spPr>
          <a:xfrm>
            <a:off x="1044726" y="2805629"/>
            <a:ext cx="2540614"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3" name="Title 1">
            <a:extLst>
              <a:ext uri="{FF2B5EF4-FFF2-40B4-BE49-F238E27FC236}">
                <a16:creationId xmlns:a16="http://schemas.microsoft.com/office/drawing/2014/main" id="{558C2763-069C-4391-9CF3-2BE6DA05BCD3}"/>
              </a:ext>
            </a:extLst>
          </p:cNvPr>
          <p:cNvSpPr>
            <a:spLocks noGrp="1"/>
          </p:cNvSpPr>
          <p:nvPr userDrawn="1">
            <p:ph type="title"/>
          </p:nvPr>
        </p:nvSpPr>
        <p:spPr>
          <a:xfrm>
            <a:off x="914097" y="1384622"/>
            <a:ext cx="8935297" cy="722185"/>
          </a:xfrm>
        </p:spPr>
        <p:txBody>
          <a:bodyPr wrap="square">
            <a:spAutoFit/>
          </a:bodyPr>
          <a:lstStyle/>
          <a:p>
            <a:r>
              <a:rPr lang="en-US"/>
              <a:t>Click to edit Master title style</a:t>
            </a:r>
          </a:p>
        </p:txBody>
      </p:sp>
      <p:sp>
        <p:nvSpPr>
          <p:cNvPr id="29" name="Text Placeholder 2">
            <a:extLst>
              <a:ext uri="{FF2B5EF4-FFF2-40B4-BE49-F238E27FC236}">
                <a16:creationId xmlns:a16="http://schemas.microsoft.com/office/drawing/2014/main" id="{26A39F1D-B7A1-4C66-9B45-E656969EE833}"/>
              </a:ext>
            </a:extLst>
          </p:cNvPr>
          <p:cNvSpPr>
            <a:spLocks noGrp="1"/>
          </p:cNvSpPr>
          <p:nvPr userDrawn="1">
            <p:ph type="body" sz="quarter" idx="31" hasCustomPrompt="1"/>
          </p:nvPr>
        </p:nvSpPr>
        <p:spPr>
          <a:xfrm>
            <a:off x="914097" y="618218"/>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3:</a:t>
            </a:r>
            <a:endParaRPr lang="en-US"/>
          </a:p>
        </p:txBody>
      </p:sp>
      <p:sp>
        <p:nvSpPr>
          <p:cNvPr id="22" name="Rectangle 21">
            <a:extLst>
              <a:ext uri="{FF2B5EF4-FFF2-40B4-BE49-F238E27FC236}">
                <a16:creationId xmlns:a16="http://schemas.microsoft.com/office/drawing/2014/main" id="{72DADC27-6CCA-4F85-80CE-02E683483148}"/>
              </a:ext>
            </a:extLst>
          </p:cNvPr>
          <p:cNvSpPr/>
          <p:nvPr userDrawn="1"/>
        </p:nvSpPr>
        <p:spPr>
          <a:xfrm>
            <a:off x="4684023" y="2610768"/>
            <a:ext cx="294633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0" name="Rectangle 29">
            <a:extLst>
              <a:ext uri="{FF2B5EF4-FFF2-40B4-BE49-F238E27FC236}">
                <a16:creationId xmlns:a16="http://schemas.microsoft.com/office/drawing/2014/main" id="{857FCCA4-0167-4E7C-9ACE-D9B9F7ABE4C4}"/>
              </a:ext>
            </a:extLst>
          </p:cNvPr>
          <p:cNvSpPr/>
          <p:nvPr userDrawn="1"/>
        </p:nvSpPr>
        <p:spPr>
          <a:xfrm>
            <a:off x="7115965" y="5277276"/>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1" name="Text Placeholder 2">
            <a:extLst>
              <a:ext uri="{FF2B5EF4-FFF2-40B4-BE49-F238E27FC236}">
                <a16:creationId xmlns:a16="http://schemas.microsoft.com/office/drawing/2014/main" id="{C38A8EDC-BD17-4063-BA4B-26EA31D861E6}"/>
              </a:ext>
            </a:extLst>
          </p:cNvPr>
          <p:cNvSpPr>
            <a:spLocks noGrp="1"/>
          </p:cNvSpPr>
          <p:nvPr>
            <p:ph type="body" idx="32"/>
          </p:nvPr>
        </p:nvSpPr>
        <p:spPr>
          <a:xfrm>
            <a:off x="4814652" y="2805629"/>
            <a:ext cx="2540614"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2" name="Rectangle 31">
            <a:extLst>
              <a:ext uri="{FF2B5EF4-FFF2-40B4-BE49-F238E27FC236}">
                <a16:creationId xmlns:a16="http://schemas.microsoft.com/office/drawing/2014/main" id="{EBC920DF-43D3-4EB0-99FC-1FF7BF2A5819}"/>
              </a:ext>
            </a:extLst>
          </p:cNvPr>
          <p:cNvSpPr/>
          <p:nvPr userDrawn="1"/>
        </p:nvSpPr>
        <p:spPr>
          <a:xfrm>
            <a:off x="8200941" y="2610768"/>
            <a:ext cx="294633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3" name="Rectangle 32">
            <a:extLst>
              <a:ext uri="{FF2B5EF4-FFF2-40B4-BE49-F238E27FC236}">
                <a16:creationId xmlns:a16="http://schemas.microsoft.com/office/drawing/2014/main" id="{1379562D-6852-4309-802A-9FAE847B35B7}"/>
              </a:ext>
            </a:extLst>
          </p:cNvPr>
          <p:cNvSpPr/>
          <p:nvPr userDrawn="1"/>
        </p:nvSpPr>
        <p:spPr>
          <a:xfrm>
            <a:off x="10628330" y="5281630"/>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4" name="Text Placeholder 2">
            <a:extLst>
              <a:ext uri="{FF2B5EF4-FFF2-40B4-BE49-F238E27FC236}">
                <a16:creationId xmlns:a16="http://schemas.microsoft.com/office/drawing/2014/main" id="{3C2CC790-97CD-4A91-A1BE-EBE10876FB8D}"/>
              </a:ext>
            </a:extLst>
          </p:cNvPr>
          <p:cNvSpPr>
            <a:spLocks noGrp="1"/>
          </p:cNvSpPr>
          <p:nvPr>
            <p:ph type="body" idx="33"/>
          </p:nvPr>
        </p:nvSpPr>
        <p:spPr>
          <a:xfrm>
            <a:off x="8331570" y="2805629"/>
            <a:ext cx="2540614"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21" name="Picture 20" descr="A picture containing text, plant, clipart&#10;&#10;Description automatically generated">
            <a:extLst>
              <a:ext uri="{FF2B5EF4-FFF2-40B4-BE49-F238E27FC236}">
                <a16:creationId xmlns:a16="http://schemas.microsoft.com/office/drawing/2014/main" id="{C2929CE9-8C3E-4C9A-960B-0282F6763E61}"/>
              </a:ext>
            </a:extLst>
          </p:cNvPr>
          <p:cNvPicPr>
            <a:picLocks noChangeAspect="1"/>
          </p:cNvPicPr>
          <p:nvPr userDrawn="1"/>
        </p:nvPicPr>
        <p:blipFill>
          <a:blip r:embed="rId2"/>
          <a:stretch>
            <a:fillRect/>
          </a:stretch>
        </p:blipFill>
        <p:spPr>
          <a:xfrm>
            <a:off x="11053056" y="5878946"/>
            <a:ext cx="932690" cy="914402"/>
          </a:xfrm>
          <a:prstGeom prst="rect">
            <a:avLst/>
          </a:prstGeom>
        </p:spPr>
      </p:pic>
      <p:pic>
        <p:nvPicPr>
          <p:cNvPr id="16" name="Picture 15">
            <a:extLst>
              <a:ext uri="{FF2B5EF4-FFF2-40B4-BE49-F238E27FC236}">
                <a16:creationId xmlns:a16="http://schemas.microsoft.com/office/drawing/2014/main" id="{EC87B46C-1412-4A8D-96C0-59339C5B52CE}"/>
              </a:ext>
            </a:extLst>
          </p:cNvPr>
          <p:cNvPicPr>
            <a:picLocks noChangeAspect="1"/>
          </p:cNvPicPr>
          <p:nvPr userDrawn="1"/>
        </p:nvPicPr>
        <p:blipFill>
          <a:blip r:embed="rId3"/>
          <a:stretch>
            <a:fillRect/>
          </a:stretch>
        </p:blipFill>
        <p:spPr>
          <a:xfrm>
            <a:off x="0" y="6277514"/>
            <a:ext cx="6209607" cy="287655"/>
          </a:xfrm>
          <a:prstGeom prst="rect">
            <a:avLst/>
          </a:prstGeom>
        </p:spPr>
      </p:pic>
      <p:sp>
        <p:nvSpPr>
          <p:cNvPr id="17" name="Subtitle 2">
            <a:extLst>
              <a:ext uri="{FF2B5EF4-FFF2-40B4-BE49-F238E27FC236}">
                <a16:creationId xmlns:a16="http://schemas.microsoft.com/office/drawing/2014/main" id="{B75C6753-2447-4ABA-AA3F-EE5A83F3FEAC}"/>
              </a:ext>
            </a:extLst>
          </p:cNvPr>
          <p:cNvSpPr txBox="1">
            <a:spLocks/>
          </p:cNvSpPr>
          <p:nvPr userDrawn="1"/>
        </p:nvSpPr>
        <p:spPr>
          <a:xfrm>
            <a:off x="497113"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8" name="Subtitle 2">
            <a:extLst>
              <a:ext uri="{FF2B5EF4-FFF2-40B4-BE49-F238E27FC236}">
                <a16:creationId xmlns:a16="http://schemas.microsoft.com/office/drawing/2014/main" id="{8DD78E32-C770-46EA-B80C-91D5850674C1}"/>
              </a:ext>
            </a:extLst>
          </p:cNvPr>
          <p:cNvSpPr txBox="1">
            <a:spLocks/>
          </p:cNvSpPr>
          <p:nvPr userDrawn="1"/>
        </p:nvSpPr>
        <p:spPr>
          <a:xfrm>
            <a:off x="4099297" y="625257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spTree>
    <p:extLst>
      <p:ext uri="{BB962C8B-B14F-4D97-AF65-F5344CB8AC3E}">
        <p14:creationId xmlns:p14="http://schemas.microsoft.com/office/powerpoint/2010/main" val="4219837127"/>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6_Chart + Right Line (Title + Content)">
    <p:bg>
      <p:bgPr>
        <a:solidFill>
          <a:srgbClr val="FFFFFF"/>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11FA8F49-FF1E-475D-9561-43EA8FF291B4}"/>
              </a:ext>
            </a:extLst>
          </p:cNvPr>
          <p:cNvSpPr/>
          <p:nvPr userDrawn="1"/>
        </p:nvSpPr>
        <p:spPr>
          <a:xfrm>
            <a:off x="852551" y="2632478"/>
            <a:ext cx="452152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2" name="Rectangle 1"/>
          <p:cNvSpPr/>
          <p:nvPr userDrawn="1"/>
        </p:nvSpPr>
        <p:spPr>
          <a:xfrm>
            <a:off x="5114602" y="5385326"/>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12" name="Text Placeholder 2">
            <a:extLst>
              <a:ext uri="{FF2B5EF4-FFF2-40B4-BE49-F238E27FC236}">
                <a16:creationId xmlns:a16="http://schemas.microsoft.com/office/drawing/2014/main" id="{30CF125F-52F5-48E0-9942-38862E3E9721}"/>
              </a:ext>
            </a:extLst>
          </p:cNvPr>
          <p:cNvSpPr>
            <a:spLocks noGrp="1"/>
          </p:cNvSpPr>
          <p:nvPr userDrawn="1">
            <p:ph type="body" idx="1"/>
          </p:nvPr>
        </p:nvSpPr>
        <p:spPr>
          <a:xfrm>
            <a:off x="1162365" y="2777030"/>
            <a:ext cx="3565595"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3" name="Title 1">
            <a:extLst>
              <a:ext uri="{FF2B5EF4-FFF2-40B4-BE49-F238E27FC236}">
                <a16:creationId xmlns:a16="http://schemas.microsoft.com/office/drawing/2014/main" id="{558C2763-069C-4391-9CF3-2BE6DA05BCD3}"/>
              </a:ext>
            </a:extLst>
          </p:cNvPr>
          <p:cNvSpPr>
            <a:spLocks noGrp="1"/>
          </p:cNvSpPr>
          <p:nvPr userDrawn="1">
            <p:ph type="title"/>
          </p:nvPr>
        </p:nvSpPr>
        <p:spPr>
          <a:xfrm>
            <a:off x="914097" y="1384622"/>
            <a:ext cx="8935297" cy="722185"/>
          </a:xfrm>
        </p:spPr>
        <p:txBody>
          <a:bodyPr wrap="square">
            <a:spAutoFit/>
          </a:bodyPr>
          <a:lstStyle/>
          <a:p>
            <a:r>
              <a:rPr lang="en-US"/>
              <a:t>Click to edit Master title style</a:t>
            </a:r>
          </a:p>
        </p:txBody>
      </p:sp>
      <p:sp>
        <p:nvSpPr>
          <p:cNvPr id="22" name="Rectangle 21">
            <a:extLst>
              <a:ext uri="{FF2B5EF4-FFF2-40B4-BE49-F238E27FC236}">
                <a16:creationId xmlns:a16="http://schemas.microsoft.com/office/drawing/2014/main" id="{72DADC27-6CCA-4F85-80CE-02E683483148}"/>
              </a:ext>
            </a:extLst>
          </p:cNvPr>
          <p:cNvSpPr/>
          <p:nvPr userDrawn="1"/>
        </p:nvSpPr>
        <p:spPr>
          <a:xfrm>
            <a:off x="6020187" y="2610767"/>
            <a:ext cx="452152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0" name="Rectangle 29">
            <a:extLst>
              <a:ext uri="{FF2B5EF4-FFF2-40B4-BE49-F238E27FC236}">
                <a16:creationId xmlns:a16="http://schemas.microsoft.com/office/drawing/2014/main" id="{857FCCA4-0167-4E7C-9ACE-D9B9F7ABE4C4}"/>
              </a:ext>
            </a:extLst>
          </p:cNvPr>
          <p:cNvSpPr/>
          <p:nvPr userDrawn="1"/>
        </p:nvSpPr>
        <p:spPr>
          <a:xfrm>
            <a:off x="10267961" y="5478826"/>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1" name="Text Placeholder 2">
            <a:extLst>
              <a:ext uri="{FF2B5EF4-FFF2-40B4-BE49-F238E27FC236}">
                <a16:creationId xmlns:a16="http://schemas.microsoft.com/office/drawing/2014/main" id="{C38A8EDC-BD17-4063-BA4B-26EA31D861E6}"/>
              </a:ext>
            </a:extLst>
          </p:cNvPr>
          <p:cNvSpPr>
            <a:spLocks noGrp="1"/>
          </p:cNvSpPr>
          <p:nvPr>
            <p:ph type="body" idx="32"/>
          </p:nvPr>
        </p:nvSpPr>
        <p:spPr>
          <a:xfrm>
            <a:off x="6265382" y="2776611"/>
            <a:ext cx="3615938"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21" name="Picture 20" descr="A picture containing text, plant, clipart&#10;&#10;Description automatically generated">
            <a:extLst>
              <a:ext uri="{FF2B5EF4-FFF2-40B4-BE49-F238E27FC236}">
                <a16:creationId xmlns:a16="http://schemas.microsoft.com/office/drawing/2014/main" id="{C2929CE9-8C3E-4C9A-960B-0282F6763E61}"/>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25" name="Flowchart: Data 2">
            <a:extLst>
              <a:ext uri="{FF2B5EF4-FFF2-40B4-BE49-F238E27FC236}">
                <a16:creationId xmlns:a16="http://schemas.microsoft.com/office/drawing/2014/main" id="{A24CFC33-8375-4698-8A08-995F99F65E3E}"/>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6" name="Subtitle 2">
            <a:extLst>
              <a:ext uri="{FF2B5EF4-FFF2-40B4-BE49-F238E27FC236}">
                <a16:creationId xmlns:a16="http://schemas.microsoft.com/office/drawing/2014/main" id="{BFDBC86B-F0CA-401C-BBA4-60EC6EB68619}"/>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1602773380"/>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1_Chart + Right Line (Title + Content)">
    <p:bg>
      <p:bgPr>
        <a:solidFill>
          <a:srgbClr val="FFFFFF"/>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11FA8F49-FF1E-475D-9561-43EA8FF291B4}"/>
              </a:ext>
            </a:extLst>
          </p:cNvPr>
          <p:cNvSpPr/>
          <p:nvPr userDrawn="1"/>
        </p:nvSpPr>
        <p:spPr>
          <a:xfrm>
            <a:off x="852551" y="2632478"/>
            <a:ext cx="452152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2" name="Rectangle 1"/>
          <p:cNvSpPr/>
          <p:nvPr userDrawn="1"/>
        </p:nvSpPr>
        <p:spPr>
          <a:xfrm>
            <a:off x="5114602" y="5385326"/>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12" name="Text Placeholder 2">
            <a:extLst>
              <a:ext uri="{FF2B5EF4-FFF2-40B4-BE49-F238E27FC236}">
                <a16:creationId xmlns:a16="http://schemas.microsoft.com/office/drawing/2014/main" id="{30CF125F-52F5-48E0-9942-38862E3E9721}"/>
              </a:ext>
            </a:extLst>
          </p:cNvPr>
          <p:cNvSpPr>
            <a:spLocks noGrp="1"/>
          </p:cNvSpPr>
          <p:nvPr userDrawn="1">
            <p:ph type="body" idx="1"/>
          </p:nvPr>
        </p:nvSpPr>
        <p:spPr>
          <a:xfrm>
            <a:off x="1162365" y="2777030"/>
            <a:ext cx="3565595"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3" name="Title 1">
            <a:extLst>
              <a:ext uri="{FF2B5EF4-FFF2-40B4-BE49-F238E27FC236}">
                <a16:creationId xmlns:a16="http://schemas.microsoft.com/office/drawing/2014/main" id="{558C2763-069C-4391-9CF3-2BE6DA05BCD3}"/>
              </a:ext>
            </a:extLst>
          </p:cNvPr>
          <p:cNvSpPr>
            <a:spLocks noGrp="1"/>
          </p:cNvSpPr>
          <p:nvPr userDrawn="1">
            <p:ph type="title"/>
          </p:nvPr>
        </p:nvSpPr>
        <p:spPr>
          <a:xfrm>
            <a:off x="914097" y="1384622"/>
            <a:ext cx="8935297" cy="722185"/>
          </a:xfrm>
        </p:spPr>
        <p:txBody>
          <a:bodyPr wrap="square">
            <a:spAutoFit/>
          </a:bodyPr>
          <a:lstStyle/>
          <a:p>
            <a:r>
              <a:rPr lang="en-US"/>
              <a:t>Click to edit Master title style</a:t>
            </a:r>
          </a:p>
        </p:txBody>
      </p:sp>
      <p:sp>
        <p:nvSpPr>
          <p:cNvPr id="22" name="Rectangle 21">
            <a:extLst>
              <a:ext uri="{FF2B5EF4-FFF2-40B4-BE49-F238E27FC236}">
                <a16:creationId xmlns:a16="http://schemas.microsoft.com/office/drawing/2014/main" id="{72DADC27-6CCA-4F85-80CE-02E683483148}"/>
              </a:ext>
            </a:extLst>
          </p:cNvPr>
          <p:cNvSpPr/>
          <p:nvPr userDrawn="1"/>
        </p:nvSpPr>
        <p:spPr>
          <a:xfrm>
            <a:off x="6020187" y="2610767"/>
            <a:ext cx="4521523" cy="3123102"/>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0" name="Rectangle 29">
            <a:extLst>
              <a:ext uri="{FF2B5EF4-FFF2-40B4-BE49-F238E27FC236}">
                <a16:creationId xmlns:a16="http://schemas.microsoft.com/office/drawing/2014/main" id="{857FCCA4-0167-4E7C-9ACE-D9B9F7ABE4C4}"/>
              </a:ext>
            </a:extLst>
          </p:cNvPr>
          <p:cNvSpPr/>
          <p:nvPr userDrawn="1"/>
        </p:nvSpPr>
        <p:spPr>
          <a:xfrm>
            <a:off x="10267961" y="5478826"/>
            <a:ext cx="518944" cy="452240"/>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31" name="Text Placeholder 2">
            <a:extLst>
              <a:ext uri="{FF2B5EF4-FFF2-40B4-BE49-F238E27FC236}">
                <a16:creationId xmlns:a16="http://schemas.microsoft.com/office/drawing/2014/main" id="{C38A8EDC-BD17-4063-BA4B-26EA31D861E6}"/>
              </a:ext>
            </a:extLst>
          </p:cNvPr>
          <p:cNvSpPr>
            <a:spLocks noGrp="1"/>
          </p:cNvSpPr>
          <p:nvPr>
            <p:ph type="body" idx="32"/>
          </p:nvPr>
        </p:nvSpPr>
        <p:spPr>
          <a:xfrm>
            <a:off x="6265382" y="2776611"/>
            <a:ext cx="3615938" cy="2834835"/>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21" name="Picture 20" descr="A picture containing text, plant, clipart&#10;&#10;Description automatically generated">
            <a:extLst>
              <a:ext uri="{FF2B5EF4-FFF2-40B4-BE49-F238E27FC236}">
                <a16:creationId xmlns:a16="http://schemas.microsoft.com/office/drawing/2014/main" id="{C2929CE9-8C3E-4C9A-960B-0282F6763E61}"/>
              </a:ext>
            </a:extLst>
          </p:cNvPr>
          <p:cNvPicPr>
            <a:picLocks noChangeAspect="1"/>
          </p:cNvPicPr>
          <p:nvPr userDrawn="1"/>
        </p:nvPicPr>
        <p:blipFill>
          <a:blip r:embed="rId2"/>
          <a:stretch>
            <a:fillRect/>
          </a:stretch>
        </p:blipFill>
        <p:spPr>
          <a:xfrm>
            <a:off x="11053056" y="5878946"/>
            <a:ext cx="932690" cy="914402"/>
          </a:xfrm>
          <a:prstGeom prst="rect">
            <a:avLst/>
          </a:prstGeom>
        </p:spPr>
      </p:pic>
      <p:pic>
        <p:nvPicPr>
          <p:cNvPr id="14" name="Picture 13">
            <a:extLst>
              <a:ext uri="{FF2B5EF4-FFF2-40B4-BE49-F238E27FC236}">
                <a16:creationId xmlns:a16="http://schemas.microsoft.com/office/drawing/2014/main" id="{45147F0A-CD9E-4A6F-A0E3-7550996E53AA}"/>
              </a:ext>
            </a:extLst>
          </p:cNvPr>
          <p:cNvPicPr>
            <a:picLocks noChangeAspect="1"/>
          </p:cNvPicPr>
          <p:nvPr userDrawn="1"/>
        </p:nvPicPr>
        <p:blipFill>
          <a:blip r:embed="rId3"/>
          <a:stretch>
            <a:fillRect/>
          </a:stretch>
        </p:blipFill>
        <p:spPr>
          <a:xfrm>
            <a:off x="0" y="6277514"/>
            <a:ext cx="6209607" cy="287655"/>
          </a:xfrm>
          <a:prstGeom prst="rect">
            <a:avLst/>
          </a:prstGeom>
        </p:spPr>
      </p:pic>
      <p:sp>
        <p:nvSpPr>
          <p:cNvPr id="15" name="Subtitle 2">
            <a:extLst>
              <a:ext uri="{FF2B5EF4-FFF2-40B4-BE49-F238E27FC236}">
                <a16:creationId xmlns:a16="http://schemas.microsoft.com/office/drawing/2014/main" id="{CBD88A4A-EF6D-4D3E-B7CC-0B8B07E9F0A2}"/>
              </a:ext>
            </a:extLst>
          </p:cNvPr>
          <p:cNvSpPr txBox="1">
            <a:spLocks/>
          </p:cNvSpPr>
          <p:nvPr userDrawn="1"/>
        </p:nvSpPr>
        <p:spPr>
          <a:xfrm>
            <a:off x="497113"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6" name="Subtitle 2">
            <a:extLst>
              <a:ext uri="{FF2B5EF4-FFF2-40B4-BE49-F238E27FC236}">
                <a16:creationId xmlns:a16="http://schemas.microsoft.com/office/drawing/2014/main" id="{0BCB162C-AD7E-4E57-B950-62998CEDF293}"/>
              </a:ext>
            </a:extLst>
          </p:cNvPr>
          <p:cNvSpPr txBox="1">
            <a:spLocks/>
          </p:cNvSpPr>
          <p:nvPr userDrawn="1"/>
        </p:nvSpPr>
        <p:spPr>
          <a:xfrm>
            <a:off x="4099297" y="625257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spTree>
    <p:extLst>
      <p:ext uri="{BB962C8B-B14F-4D97-AF65-F5344CB8AC3E}">
        <p14:creationId xmlns:p14="http://schemas.microsoft.com/office/powerpoint/2010/main" val="3169553630"/>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_Title + 2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34F52-0465-49C2-9B03-FEFB8C80B93D}"/>
              </a:ext>
            </a:extLst>
          </p:cNvPr>
          <p:cNvSpPr>
            <a:spLocks noGrp="1"/>
          </p:cNvSpPr>
          <p:nvPr>
            <p:ph type="title"/>
          </p:nvPr>
        </p:nvSpPr>
        <p:spPr>
          <a:xfrm>
            <a:off x="909786" y="520831"/>
            <a:ext cx="11430000" cy="722185"/>
          </a:xfrm>
        </p:spPr>
        <p:txBody>
          <a:bodyPr/>
          <a:lstStyle/>
          <a:p>
            <a:r>
              <a:rPr lang="en-US"/>
              <a:t>Click to edit Master title style</a:t>
            </a:r>
          </a:p>
        </p:txBody>
      </p:sp>
      <p:sp>
        <p:nvSpPr>
          <p:cNvPr id="8" name="Text Placeholder 7">
            <a:extLst>
              <a:ext uri="{FF2B5EF4-FFF2-40B4-BE49-F238E27FC236}">
                <a16:creationId xmlns:a16="http://schemas.microsoft.com/office/drawing/2014/main" id="{9C6B959C-CDC8-4CDA-93AB-4A98E8AC631F}"/>
              </a:ext>
            </a:extLst>
          </p:cNvPr>
          <p:cNvSpPr>
            <a:spLocks noGrp="1"/>
          </p:cNvSpPr>
          <p:nvPr>
            <p:ph type="body" sz="quarter" idx="11"/>
          </p:nvPr>
        </p:nvSpPr>
        <p:spPr>
          <a:xfrm>
            <a:off x="909786" y="1484313"/>
            <a:ext cx="4794653" cy="4438650"/>
          </a:xfrm>
        </p:spPr>
        <p:txBody>
          <a:bodyPr/>
          <a:lstStyle>
            <a:lvl1pPr marL="0" indent="0">
              <a:buNone/>
              <a:defRPr/>
            </a:lvl1pPr>
            <a:lvl2pPr marL="4572" indent="0">
              <a:buClr>
                <a:srgbClr val="DC3933"/>
              </a:buClr>
              <a:buFont typeface="Arial" panose="020B0604020202020204" pitchFamily="34" charset="0"/>
              <a:buNone/>
              <a:defRPr/>
            </a:lvl2pPr>
            <a:lvl3pPr marL="0" indent="0">
              <a:buClr>
                <a:srgbClr val="DC3933"/>
              </a:buClr>
              <a:buFont typeface="Open Sans" panose="020B0606030504020204" pitchFamily="34" charset="0"/>
              <a:buNone/>
              <a:defRPr/>
            </a:lvl3pPr>
            <a:lvl4pPr marL="0" indent="0">
              <a:buNone/>
              <a:defRPr/>
            </a:lvl4pPr>
            <a:lvl5pPr marL="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D3661B-1048-4B37-929E-6B30ACD688B8}"/>
              </a:ext>
            </a:extLst>
          </p:cNvPr>
          <p:cNvSpPr>
            <a:spLocks noGrp="1"/>
          </p:cNvSpPr>
          <p:nvPr>
            <p:ph sz="quarter" idx="12"/>
          </p:nvPr>
        </p:nvSpPr>
        <p:spPr>
          <a:xfrm>
            <a:off x="6096001" y="1484313"/>
            <a:ext cx="5390606" cy="4438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6" name="Straight Connector 15">
            <a:extLst>
              <a:ext uri="{FF2B5EF4-FFF2-40B4-BE49-F238E27FC236}">
                <a16:creationId xmlns:a16="http://schemas.microsoft.com/office/drawing/2014/main" id="{0EB7750E-FB1D-461A-9FC0-57066875F7E2}"/>
              </a:ext>
            </a:extLst>
          </p:cNvPr>
          <p:cNvCxnSpPr/>
          <p:nvPr userDrawn="1"/>
        </p:nvCxnSpPr>
        <p:spPr>
          <a:xfrm>
            <a:off x="5947954" y="1415779"/>
            <a:ext cx="0" cy="4507184"/>
          </a:xfrm>
          <a:prstGeom prst="line">
            <a:avLst/>
          </a:prstGeom>
          <a:ln w="15875">
            <a:solidFill>
              <a:schemeClr val="tx2"/>
            </a:solidFill>
          </a:ln>
        </p:spPr>
        <p:style>
          <a:lnRef idx="1">
            <a:schemeClr val="dk1"/>
          </a:lnRef>
          <a:fillRef idx="0">
            <a:schemeClr val="dk1"/>
          </a:fillRef>
          <a:effectRef idx="0">
            <a:schemeClr val="dk1"/>
          </a:effectRef>
          <a:fontRef idx="minor">
            <a:schemeClr val="tx1"/>
          </a:fontRef>
        </p:style>
      </p:cxnSp>
      <p:pic>
        <p:nvPicPr>
          <p:cNvPr id="9" name="Picture 8" descr="A picture containing text, plant, clipart&#10;&#10;Description automatically generated">
            <a:extLst>
              <a:ext uri="{FF2B5EF4-FFF2-40B4-BE49-F238E27FC236}">
                <a16:creationId xmlns:a16="http://schemas.microsoft.com/office/drawing/2014/main" id="{23C49389-40E4-4788-9DB1-48D747BBBC99}"/>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15" name="Flowchart: Data 2">
            <a:extLst>
              <a:ext uri="{FF2B5EF4-FFF2-40B4-BE49-F238E27FC236}">
                <a16:creationId xmlns:a16="http://schemas.microsoft.com/office/drawing/2014/main" id="{E23654EA-D943-4582-9B7A-10AE16757348}"/>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17" name="Subtitle 2">
            <a:extLst>
              <a:ext uri="{FF2B5EF4-FFF2-40B4-BE49-F238E27FC236}">
                <a16:creationId xmlns:a16="http://schemas.microsoft.com/office/drawing/2014/main" id="{9C5856BD-984F-468F-9011-345FA9BD049C}"/>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315072721"/>
      </p:ext>
    </p:extLst>
  </p:cSld>
  <p:clrMapOvr>
    <a:masterClrMapping/>
  </p:clrMapOvr>
  <p:hf sldNum="0" hdr="0" dt="0"/>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_Title + 2 List Dark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34F52-0465-49C2-9B03-FEFB8C80B93D}"/>
              </a:ext>
            </a:extLst>
          </p:cNvPr>
          <p:cNvSpPr>
            <a:spLocks noGrp="1"/>
          </p:cNvSpPr>
          <p:nvPr>
            <p:ph type="title"/>
          </p:nvPr>
        </p:nvSpPr>
        <p:spPr>
          <a:xfrm>
            <a:off x="796245" y="685871"/>
            <a:ext cx="5064624" cy="1350050"/>
          </a:xfrm>
        </p:spPr>
        <p:txBody>
          <a:bodyPr/>
          <a:lstStyle>
            <a:lvl1pPr>
              <a:defRPr>
                <a:solidFill>
                  <a:schemeClr val="bg1"/>
                </a:solidFill>
              </a:defRPr>
            </a:lvl1pPr>
          </a:lstStyle>
          <a:p>
            <a:r>
              <a:rPr lang="en-US"/>
              <a:t>Click to edit Master title style</a:t>
            </a:r>
          </a:p>
        </p:txBody>
      </p:sp>
      <p:sp>
        <p:nvSpPr>
          <p:cNvPr id="22" name="Text Placeholder 2">
            <a:extLst>
              <a:ext uri="{FF2B5EF4-FFF2-40B4-BE49-F238E27FC236}">
                <a16:creationId xmlns:a16="http://schemas.microsoft.com/office/drawing/2014/main" id="{8E0F2B4E-94FA-42B2-88DB-79EBD08CE88B}"/>
              </a:ext>
            </a:extLst>
          </p:cNvPr>
          <p:cNvSpPr>
            <a:spLocks noGrp="1"/>
          </p:cNvSpPr>
          <p:nvPr>
            <p:ph type="body" idx="1"/>
          </p:nvPr>
        </p:nvSpPr>
        <p:spPr>
          <a:xfrm>
            <a:off x="796245" y="2371236"/>
            <a:ext cx="8361823" cy="1901236"/>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10" name="Picture 9" descr="A picture containing text, plant, clipart&#10;&#10;Description automatically generated">
            <a:extLst>
              <a:ext uri="{FF2B5EF4-FFF2-40B4-BE49-F238E27FC236}">
                <a16:creationId xmlns:a16="http://schemas.microsoft.com/office/drawing/2014/main" id="{7874F518-8B5D-43F8-92B2-8B2E09B21702}"/>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13" name="Flowchart: Data 2">
            <a:extLst>
              <a:ext uri="{FF2B5EF4-FFF2-40B4-BE49-F238E27FC236}">
                <a16:creationId xmlns:a16="http://schemas.microsoft.com/office/drawing/2014/main" id="{03DB97FF-7F3E-4E5D-AE9E-196BF2BCBA40}"/>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14" name="Subtitle 2">
            <a:extLst>
              <a:ext uri="{FF2B5EF4-FFF2-40B4-BE49-F238E27FC236}">
                <a16:creationId xmlns:a16="http://schemas.microsoft.com/office/drawing/2014/main" id="{67BB2222-D636-448C-B254-0484C33091A1}"/>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2199336120"/>
      </p:ext>
    </p:extLst>
  </p:cSld>
  <p:clrMapOvr>
    <a:masterClrMapping/>
  </p:clrMapOvr>
  <p:hf sldNum="0" hdr="0" dt="0"/>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3_Title + 2 List Dark image">
    <p:bg>
      <p:bgPr>
        <a:solidFill>
          <a:srgbClr val="4F4F4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34F52-0465-49C2-9B03-FEFB8C80B93D}"/>
              </a:ext>
            </a:extLst>
          </p:cNvPr>
          <p:cNvSpPr>
            <a:spLocks noGrp="1"/>
          </p:cNvSpPr>
          <p:nvPr>
            <p:ph type="title"/>
          </p:nvPr>
        </p:nvSpPr>
        <p:spPr>
          <a:xfrm>
            <a:off x="796245" y="685871"/>
            <a:ext cx="5064624" cy="1350050"/>
          </a:xfrm>
        </p:spPr>
        <p:txBody>
          <a:bodyPr/>
          <a:lstStyle>
            <a:lvl1pPr>
              <a:defRPr>
                <a:solidFill>
                  <a:schemeClr val="bg1"/>
                </a:solidFill>
              </a:defRPr>
            </a:lvl1pPr>
          </a:lstStyle>
          <a:p>
            <a:r>
              <a:rPr lang="en-US"/>
              <a:t>Click to edit Master title style</a:t>
            </a:r>
          </a:p>
        </p:txBody>
      </p:sp>
      <p:sp>
        <p:nvSpPr>
          <p:cNvPr id="22" name="Text Placeholder 2">
            <a:extLst>
              <a:ext uri="{FF2B5EF4-FFF2-40B4-BE49-F238E27FC236}">
                <a16:creationId xmlns:a16="http://schemas.microsoft.com/office/drawing/2014/main" id="{8E0F2B4E-94FA-42B2-88DB-79EBD08CE88B}"/>
              </a:ext>
            </a:extLst>
          </p:cNvPr>
          <p:cNvSpPr>
            <a:spLocks noGrp="1"/>
          </p:cNvSpPr>
          <p:nvPr>
            <p:ph type="body" idx="1"/>
          </p:nvPr>
        </p:nvSpPr>
        <p:spPr>
          <a:xfrm>
            <a:off x="796245" y="2371236"/>
            <a:ext cx="8361823" cy="1901236"/>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10" name="Picture 9" descr="A picture containing text, plant, clipart&#10;&#10;Description automatically generated">
            <a:extLst>
              <a:ext uri="{FF2B5EF4-FFF2-40B4-BE49-F238E27FC236}">
                <a16:creationId xmlns:a16="http://schemas.microsoft.com/office/drawing/2014/main" id="{7874F518-8B5D-43F8-92B2-8B2E09B21702}"/>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13" name="Flowchart: Data 2">
            <a:extLst>
              <a:ext uri="{FF2B5EF4-FFF2-40B4-BE49-F238E27FC236}">
                <a16:creationId xmlns:a16="http://schemas.microsoft.com/office/drawing/2014/main" id="{03DB97FF-7F3E-4E5D-AE9E-196BF2BCBA40}"/>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14" name="Subtitle 2">
            <a:extLst>
              <a:ext uri="{FF2B5EF4-FFF2-40B4-BE49-F238E27FC236}">
                <a16:creationId xmlns:a16="http://schemas.microsoft.com/office/drawing/2014/main" id="{67BB2222-D636-448C-B254-0484C33091A1}"/>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4105301805"/>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7_Chart + Right Line (Title + Content)">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940777" y="1604322"/>
            <a:ext cx="10102361" cy="4192974"/>
          </a:xfrm>
        </p:spPr>
        <p:txBody>
          <a:bodyPr lIns="0" tIns="0" rIns="0" bIns="0" anchor="t" anchorCtr="0">
            <a:noAutofit/>
          </a:bodyPr>
          <a:lstStyle>
            <a:lvl1pPr algn="l">
              <a:lnSpc>
                <a:spcPct val="85000"/>
              </a:lnSpc>
              <a:defRPr sz="2400" b="0">
                <a:solidFill>
                  <a:schemeClr val="tx1"/>
                </a:solidFill>
                <a:latin typeface="+mn-lt"/>
                <a:ea typeface="Open Sans" panose="020B0606030504020204" pitchFamily="34" charset="0"/>
                <a:cs typeface="Open Sans" panose="020B0606030504020204" pitchFamily="34" charset="0"/>
              </a:defRPr>
            </a:lvl1pPr>
          </a:lstStyle>
          <a:p>
            <a:r>
              <a:rPr lang="en-US"/>
              <a:t>Click to enter text</a:t>
            </a:r>
          </a:p>
        </p:txBody>
      </p:sp>
      <p:sp>
        <p:nvSpPr>
          <p:cNvPr id="5" name="Text Placeholder 4">
            <a:extLst>
              <a:ext uri="{FF2B5EF4-FFF2-40B4-BE49-F238E27FC236}">
                <a16:creationId xmlns:a16="http://schemas.microsoft.com/office/drawing/2014/main" id="{8194BE60-B165-47D5-8818-D2AAB62245A5}"/>
              </a:ext>
            </a:extLst>
          </p:cNvPr>
          <p:cNvSpPr>
            <a:spLocks noGrp="1"/>
          </p:cNvSpPr>
          <p:nvPr>
            <p:ph type="body" sz="quarter" idx="10" hasCustomPrompt="1"/>
          </p:nvPr>
        </p:nvSpPr>
        <p:spPr>
          <a:xfrm>
            <a:off x="868032" y="519772"/>
            <a:ext cx="10101262" cy="643446"/>
          </a:xfrm>
        </p:spPr>
        <p:txBody>
          <a:bodyPr/>
          <a:lstStyle>
            <a:lvl1pPr>
              <a:defRPr sz="4200"/>
            </a:lvl1pPr>
          </a:lstStyle>
          <a:p>
            <a:pPr lvl="0"/>
            <a:r>
              <a:rPr lang="en-US"/>
              <a:t>Click to edit title</a:t>
            </a:r>
          </a:p>
        </p:txBody>
      </p:sp>
      <p:pic>
        <p:nvPicPr>
          <p:cNvPr id="8" name="Picture 7">
            <a:extLst>
              <a:ext uri="{FF2B5EF4-FFF2-40B4-BE49-F238E27FC236}">
                <a16:creationId xmlns:a16="http://schemas.microsoft.com/office/drawing/2014/main" id="{4F33167D-8311-4A90-8703-29F4F4C1F909}"/>
              </a:ext>
            </a:extLst>
          </p:cNvPr>
          <p:cNvPicPr>
            <a:picLocks noChangeAspect="1"/>
          </p:cNvPicPr>
          <p:nvPr userDrawn="1"/>
        </p:nvPicPr>
        <p:blipFill>
          <a:blip r:embed="rId2"/>
          <a:stretch>
            <a:fillRect/>
          </a:stretch>
        </p:blipFill>
        <p:spPr>
          <a:xfrm>
            <a:off x="0" y="6277514"/>
            <a:ext cx="6209607" cy="322983"/>
          </a:xfrm>
          <a:prstGeom prst="rect">
            <a:avLst/>
          </a:prstGeom>
        </p:spPr>
      </p:pic>
      <p:sp>
        <p:nvSpPr>
          <p:cNvPr id="10" name="Subtitle 2">
            <a:extLst>
              <a:ext uri="{FF2B5EF4-FFF2-40B4-BE49-F238E27FC236}">
                <a16:creationId xmlns:a16="http://schemas.microsoft.com/office/drawing/2014/main" id="{C3E86A12-B7A1-4458-A0DF-4ED3A4FD522C}"/>
              </a:ext>
            </a:extLst>
          </p:cNvPr>
          <p:cNvSpPr txBox="1">
            <a:spLocks/>
          </p:cNvSpPr>
          <p:nvPr userDrawn="1"/>
        </p:nvSpPr>
        <p:spPr>
          <a:xfrm>
            <a:off x="497113" y="626308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2" name="Subtitle 2">
            <a:extLst>
              <a:ext uri="{FF2B5EF4-FFF2-40B4-BE49-F238E27FC236}">
                <a16:creationId xmlns:a16="http://schemas.microsoft.com/office/drawing/2014/main" id="{E553EE53-8637-424A-B549-EF43C5074D51}"/>
              </a:ext>
            </a:extLst>
          </p:cNvPr>
          <p:cNvSpPr txBox="1">
            <a:spLocks/>
          </p:cNvSpPr>
          <p:nvPr userDrawn="1"/>
        </p:nvSpPr>
        <p:spPr>
          <a:xfrm>
            <a:off x="4099297" y="626308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pic>
        <p:nvPicPr>
          <p:cNvPr id="11" name="Picture 10" descr="A picture containing text, plant, clipart&#10;&#10;Description automatically generated">
            <a:extLst>
              <a:ext uri="{FF2B5EF4-FFF2-40B4-BE49-F238E27FC236}">
                <a16:creationId xmlns:a16="http://schemas.microsoft.com/office/drawing/2014/main" id="{9AC07ECA-9B7E-491A-8117-4EEC603CD34F}"/>
              </a:ext>
            </a:extLst>
          </p:cNvPr>
          <p:cNvPicPr>
            <a:picLocks noChangeAspect="1"/>
          </p:cNvPicPr>
          <p:nvPr userDrawn="1"/>
        </p:nvPicPr>
        <p:blipFill>
          <a:blip r:embed="rId3"/>
          <a:stretch>
            <a:fillRect/>
          </a:stretch>
        </p:blipFill>
        <p:spPr>
          <a:xfrm>
            <a:off x="11053056" y="5878946"/>
            <a:ext cx="932690" cy="914402"/>
          </a:xfrm>
          <a:prstGeom prst="rect">
            <a:avLst/>
          </a:prstGeom>
        </p:spPr>
      </p:pic>
    </p:spTree>
    <p:extLst>
      <p:ext uri="{BB962C8B-B14F-4D97-AF65-F5344CB8AC3E}">
        <p14:creationId xmlns:p14="http://schemas.microsoft.com/office/powerpoint/2010/main" val="247443075"/>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_summary">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12CC9B-B905-4F14-8FF8-3A4B954D58B2}"/>
              </a:ext>
            </a:extLst>
          </p:cNvPr>
          <p:cNvSpPr/>
          <p:nvPr userDrawn="1"/>
        </p:nvSpPr>
        <p:spPr>
          <a:xfrm>
            <a:off x="281354" y="154907"/>
            <a:ext cx="5814646" cy="3232052"/>
          </a:xfrm>
          <a:prstGeom prst="rect">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2">
            <a:extLst>
              <a:ext uri="{FF2B5EF4-FFF2-40B4-BE49-F238E27FC236}">
                <a16:creationId xmlns:a16="http://schemas.microsoft.com/office/drawing/2014/main" id="{C0811B90-E296-4F10-A65B-91DDD5172772}"/>
              </a:ext>
            </a:extLst>
          </p:cNvPr>
          <p:cNvSpPr>
            <a:spLocks noGrp="1"/>
          </p:cNvSpPr>
          <p:nvPr>
            <p:ph type="body" idx="1"/>
          </p:nvPr>
        </p:nvSpPr>
        <p:spPr>
          <a:xfrm>
            <a:off x="839277" y="1850732"/>
            <a:ext cx="4555965" cy="1244160"/>
          </a:xfrm>
        </p:spPr>
        <p:txBody>
          <a:bodyPr anchor="t">
            <a:normAutofit/>
          </a:bodyPr>
          <a:lstStyle>
            <a:lvl1pPr marL="0" indent="0">
              <a:lnSpc>
                <a:spcPct val="100000"/>
              </a:lnSpc>
              <a:buClr>
                <a:srgbClr val="DC3933"/>
              </a:buClr>
              <a:buFont typeface="Open Sans" panose="020B0606030504020204" pitchFamily="34" charset="0"/>
              <a:buNone/>
              <a:defRPr sz="1800" baseline="0">
                <a:solidFill>
                  <a:schemeClr val="bg1"/>
                </a:solidFill>
                <a:latin typeface="+mj-lt"/>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6" name="Title 1">
            <a:extLst>
              <a:ext uri="{FF2B5EF4-FFF2-40B4-BE49-F238E27FC236}">
                <a16:creationId xmlns:a16="http://schemas.microsoft.com/office/drawing/2014/main" id="{14CECDFD-6BDD-4336-B956-E334AA547712}"/>
              </a:ext>
            </a:extLst>
          </p:cNvPr>
          <p:cNvSpPr>
            <a:spLocks noGrp="1"/>
          </p:cNvSpPr>
          <p:nvPr>
            <p:ph type="title"/>
          </p:nvPr>
        </p:nvSpPr>
        <p:spPr>
          <a:xfrm>
            <a:off x="839277" y="741144"/>
            <a:ext cx="3465437" cy="930768"/>
          </a:xfrm>
        </p:spPr>
        <p:txBody>
          <a:bodyPr wrap="square">
            <a:spAutoFit/>
          </a:bodyPr>
          <a:lstStyle>
            <a:lvl1pPr>
              <a:defRPr sz="3200">
                <a:solidFill>
                  <a:schemeClr val="bg1"/>
                </a:solidFill>
              </a:defRPr>
            </a:lvl1pPr>
          </a:lstStyle>
          <a:p>
            <a:r>
              <a:rPr lang="en-US"/>
              <a:t>Click to edit Master title style</a:t>
            </a:r>
          </a:p>
        </p:txBody>
      </p:sp>
      <p:sp>
        <p:nvSpPr>
          <p:cNvPr id="10" name="Rectangle 9">
            <a:extLst>
              <a:ext uri="{FF2B5EF4-FFF2-40B4-BE49-F238E27FC236}">
                <a16:creationId xmlns:a16="http://schemas.microsoft.com/office/drawing/2014/main" id="{6326762B-AB03-47AB-BFDC-459FF3917D91}"/>
              </a:ext>
            </a:extLst>
          </p:cNvPr>
          <p:cNvSpPr/>
          <p:nvPr userDrawn="1"/>
        </p:nvSpPr>
        <p:spPr>
          <a:xfrm>
            <a:off x="6243711" y="154906"/>
            <a:ext cx="5814646" cy="3232052"/>
          </a:xfrm>
          <a:prstGeom prst="rect">
            <a:avLst/>
          </a:prstGeom>
          <a:noFill/>
          <a:ln>
            <a:solidFill>
              <a:srgbClr val="DC3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2">
            <a:extLst>
              <a:ext uri="{FF2B5EF4-FFF2-40B4-BE49-F238E27FC236}">
                <a16:creationId xmlns:a16="http://schemas.microsoft.com/office/drawing/2014/main" id="{A7F624BF-5F6F-497D-917F-40058CBAD6FD}"/>
              </a:ext>
            </a:extLst>
          </p:cNvPr>
          <p:cNvSpPr>
            <a:spLocks noGrp="1"/>
          </p:cNvSpPr>
          <p:nvPr>
            <p:ph type="body" idx="10"/>
          </p:nvPr>
        </p:nvSpPr>
        <p:spPr>
          <a:xfrm>
            <a:off x="839277" y="3613764"/>
            <a:ext cx="2506104" cy="769153"/>
          </a:xfrm>
        </p:spPr>
        <p:txBody>
          <a:bodyPr anchor="t">
            <a:normAutofit/>
          </a:bodyPr>
          <a:lstStyle>
            <a:lvl1pPr marL="0" indent="0" algn="l">
              <a:lnSpc>
                <a:spcPct val="100000"/>
              </a:lnSpc>
              <a:buClr>
                <a:srgbClr val="DC3933"/>
              </a:buClr>
              <a:buFont typeface="Open Sans" panose="020B0606030504020204" pitchFamily="34" charset="0"/>
              <a:buNone/>
              <a:defRPr sz="1600" b="1"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3" name="Text Placeholder 2">
            <a:extLst>
              <a:ext uri="{FF2B5EF4-FFF2-40B4-BE49-F238E27FC236}">
                <a16:creationId xmlns:a16="http://schemas.microsoft.com/office/drawing/2014/main" id="{3511C435-8E6B-45AF-8289-C02517F92E33}"/>
              </a:ext>
            </a:extLst>
          </p:cNvPr>
          <p:cNvSpPr>
            <a:spLocks noGrp="1"/>
          </p:cNvSpPr>
          <p:nvPr>
            <p:ph type="body" idx="11"/>
          </p:nvPr>
        </p:nvSpPr>
        <p:spPr>
          <a:xfrm>
            <a:off x="839276" y="4543472"/>
            <a:ext cx="2506105" cy="1658068"/>
          </a:xfrm>
        </p:spPr>
        <p:txBody>
          <a:bodyPr anchor="t">
            <a:normAutofit/>
          </a:bodyPr>
          <a:lstStyle>
            <a:lvl1pPr marL="0" indent="0" algn="l">
              <a:lnSpc>
                <a:spcPct val="100000"/>
              </a:lnSpc>
              <a:buClr>
                <a:srgbClr val="DC3933"/>
              </a:buClr>
              <a:buFont typeface="Open Sans" panose="020B0606030504020204" pitchFamily="34" charset="0"/>
              <a:buNone/>
              <a:defRPr sz="1400"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Text Placeholder 2">
            <a:extLst>
              <a:ext uri="{FF2B5EF4-FFF2-40B4-BE49-F238E27FC236}">
                <a16:creationId xmlns:a16="http://schemas.microsoft.com/office/drawing/2014/main" id="{11DE6157-AA67-40C1-87A5-5E50BA8F36A6}"/>
              </a:ext>
            </a:extLst>
          </p:cNvPr>
          <p:cNvSpPr>
            <a:spLocks noGrp="1"/>
          </p:cNvSpPr>
          <p:nvPr>
            <p:ph type="body" idx="12"/>
          </p:nvPr>
        </p:nvSpPr>
        <p:spPr>
          <a:xfrm>
            <a:off x="3327290" y="3607821"/>
            <a:ext cx="2506104" cy="769153"/>
          </a:xfrm>
        </p:spPr>
        <p:txBody>
          <a:bodyPr anchor="t">
            <a:normAutofit/>
          </a:bodyPr>
          <a:lstStyle>
            <a:lvl1pPr marL="0" indent="0" algn="l">
              <a:lnSpc>
                <a:spcPct val="100000"/>
              </a:lnSpc>
              <a:buClr>
                <a:srgbClr val="DC3933"/>
              </a:buClr>
              <a:buFont typeface="Open Sans" panose="020B0606030504020204" pitchFamily="34" charset="0"/>
              <a:buNone/>
              <a:defRPr sz="1600" b="1"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7" name="Text Placeholder 2">
            <a:extLst>
              <a:ext uri="{FF2B5EF4-FFF2-40B4-BE49-F238E27FC236}">
                <a16:creationId xmlns:a16="http://schemas.microsoft.com/office/drawing/2014/main" id="{4989BB1F-E9A2-4B8E-8DDC-EF1D889F70EF}"/>
              </a:ext>
            </a:extLst>
          </p:cNvPr>
          <p:cNvSpPr>
            <a:spLocks noGrp="1"/>
          </p:cNvSpPr>
          <p:nvPr>
            <p:ph type="body" idx="13"/>
          </p:nvPr>
        </p:nvSpPr>
        <p:spPr>
          <a:xfrm>
            <a:off x="3327289" y="4537529"/>
            <a:ext cx="2506105" cy="1658068"/>
          </a:xfrm>
        </p:spPr>
        <p:txBody>
          <a:bodyPr anchor="t">
            <a:normAutofit/>
          </a:bodyPr>
          <a:lstStyle>
            <a:lvl1pPr marL="0" indent="0" algn="l">
              <a:lnSpc>
                <a:spcPct val="100000"/>
              </a:lnSpc>
              <a:buClr>
                <a:srgbClr val="DC3933"/>
              </a:buClr>
              <a:buFont typeface="Open Sans" panose="020B0606030504020204" pitchFamily="34" charset="0"/>
              <a:buNone/>
              <a:defRPr sz="1400"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8" name="Text Placeholder 2">
            <a:extLst>
              <a:ext uri="{FF2B5EF4-FFF2-40B4-BE49-F238E27FC236}">
                <a16:creationId xmlns:a16="http://schemas.microsoft.com/office/drawing/2014/main" id="{AC433EB6-6477-4635-9430-69C91DD333BC}"/>
              </a:ext>
            </a:extLst>
          </p:cNvPr>
          <p:cNvSpPr>
            <a:spLocks noGrp="1"/>
          </p:cNvSpPr>
          <p:nvPr>
            <p:ph type="body" idx="14"/>
          </p:nvPr>
        </p:nvSpPr>
        <p:spPr>
          <a:xfrm>
            <a:off x="5815303" y="3607821"/>
            <a:ext cx="2506104" cy="769153"/>
          </a:xfrm>
        </p:spPr>
        <p:txBody>
          <a:bodyPr anchor="t">
            <a:normAutofit/>
          </a:bodyPr>
          <a:lstStyle>
            <a:lvl1pPr marL="0" indent="0" algn="l">
              <a:lnSpc>
                <a:spcPct val="100000"/>
              </a:lnSpc>
              <a:buClr>
                <a:srgbClr val="DC3933"/>
              </a:buClr>
              <a:buFont typeface="Open Sans" panose="020B0606030504020204" pitchFamily="34" charset="0"/>
              <a:buNone/>
              <a:defRPr sz="1600" b="1"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9" name="Text Placeholder 2">
            <a:extLst>
              <a:ext uri="{FF2B5EF4-FFF2-40B4-BE49-F238E27FC236}">
                <a16:creationId xmlns:a16="http://schemas.microsoft.com/office/drawing/2014/main" id="{173F1F7A-0552-4B2E-8D9C-F5EC75318A9F}"/>
              </a:ext>
            </a:extLst>
          </p:cNvPr>
          <p:cNvSpPr>
            <a:spLocks noGrp="1"/>
          </p:cNvSpPr>
          <p:nvPr>
            <p:ph type="body" idx="15"/>
          </p:nvPr>
        </p:nvSpPr>
        <p:spPr>
          <a:xfrm>
            <a:off x="5815302" y="4537529"/>
            <a:ext cx="2506105" cy="1658068"/>
          </a:xfrm>
        </p:spPr>
        <p:txBody>
          <a:bodyPr anchor="t">
            <a:normAutofit/>
          </a:bodyPr>
          <a:lstStyle>
            <a:lvl1pPr marL="0" indent="0" algn="l">
              <a:lnSpc>
                <a:spcPct val="100000"/>
              </a:lnSpc>
              <a:buClr>
                <a:srgbClr val="DC3933"/>
              </a:buClr>
              <a:buFont typeface="Open Sans" panose="020B0606030504020204" pitchFamily="34" charset="0"/>
              <a:buNone/>
              <a:defRPr sz="1400"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20" name="Text Placeholder 2">
            <a:extLst>
              <a:ext uri="{FF2B5EF4-FFF2-40B4-BE49-F238E27FC236}">
                <a16:creationId xmlns:a16="http://schemas.microsoft.com/office/drawing/2014/main" id="{B0998593-ACC2-4E33-BFCE-E50B2E4862CC}"/>
              </a:ext>
            </a:extLst>
          </p:cNvPr>
          <p:cNvSpPr>
            <a:spLocks noGrp="1"/>
          </p:cNvSpPr>
          <p:nvPr>
            <p:ph type="body" idx="16"/>
          </p:nvPr>
        </p:nvSpPr>
        <p:spPr>
          <a:xfrm>
            <a:off x="8303316" y="3607821"/>
            <a:ext cx="2506104" cy="769153"/>
          </a:xfrm>
        </p:spPr>
        <p:txBody>
          <a:bodyPr anchor="t">
            <a:normAutofit/>
          </a:bodyPr>
          <a:lstStyle>
            <a:lvl1pPr marL="0" indent="0" algn="l">
              <a:lnSpc>
                <a:spcPct val="100000"/>
              </a:lnSpc>
              <a:buClr>
                <a:srgbClr val="DC3933"/>
              </a:buClr>
              <a:buFont typeface="Open Sans" panose="020B0606030504020204" pitchFamily="34" charset="0"/>
              <a:buNone/>
              <a:defRPr sz="1600" b="1"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21" name="Text Placeholder 2">
            <a:extLst>
              <a:ext uri="{FF2B5EF4-FFF2-40B4-BE49-F238E27FC236}">
                <a16:creationId xmlns:a16="http://schemas.microsoft.com/office/drawing/2014/main" id="{F4750FE6-FF38-426E-ABE2-A1BA461E6248}"/>
              </a:ext>
            </a:extLst>
          </p:cNvPr>
          <p:cNvSpPr>
            <a:spLocks noGrp="1"/>
          </p:cNvSpPr>
          <p:nvPr>
            <p:ph type="body" idx="17"/>
          </p:nvPr>
        </p:nvSpPr>
        <p:spPr>
          <a:xfrm>
            <a:off x="8303315" y="4537529"/>
            <a:ext cx="2506105" cy="1658068"/>
          </a:xfrm>
        </p:spPr>
        <p:txBody>
          <a:bodyPr anchor="t">
            <a:normAutofit/>
          </a:bodyPr>
          <a:lstStyle>
            <a:lvl1pPr marL="0" indent="0" algn="l">
              <a:lnSpc>
                <a:spcPct val="100000"/>
              </a:lnSpc>
              <a:buClr>
                <a:srgbClr val="DC3933"/>
              </a:buClr>
              <a:buFont typeface="Open Sans" panose="020B0606030504020204" pitchFamily="34" charset="0"/>
              <a:buNone/>
              <a:defRPr sz="1400"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22" name="Text Placeholder 2">
            <a:extLst>
              <a:ext uri="{FF2B5EF4-FFF2-40B4-BE49-F238E27FC236}">
                <a16:creationId xmlns:a16="http://schemas.microsoft.com/office/drawing/2014/main" id="{40CCECF9-F115-4629-B42A-3B45F68E385B}"/>
              </a:ext>
            </a:extLst>
          </p:cNvPr>
          <p:cNvSpPr>
            <a:spLocks noGrp="1"/>
          </p:cNvSpPr>
          <p:nvPr>
            <p:ph type="body" idx="18"/>
          </p:nvPr>
        </p:nvSpPr>
        <p:spPr>
          <a:xfrm>
            <a:off x="7312869" y="1195504"/>
            <a:ext cx="4039853" cy="380913"/>
          </a:xfrm>
        </p:spPr>
        <p:txBody>
          <a:bodyPr anchor="t">
            <a:normAutofit/>
          </a:bodyPr>
          <a:lstStyle>
            <a:lvl1pPr marL="0" indent="0" algn="l">
              <a:lnSpc>
                <a:spcPct val="100000"/>
              </a:lnSpc>
              <a:buClr>
                <a:srgbClr val="DC3933"/>
              </a:buClr>
              <a:buFont typeface="Open Sans" panose="020B0606030504020204" pitchFamily="34" charset="0"/>
              <a:buNone/>
              <a:defRPr sz="1600" b="1"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23" name="Text Placeholder 2">
            <a:extLst>
              <a:ext uri="{FF2B5EF4-FFF2-40B4-BE49-F238E27FC236}">
                <a16:creationId xmlns:a16="http://schemas.microsoft.com/office/drawing/2014/main" id="{691358BC-1BAF-4B6A-9F14-EB0A47C37916}"/>
              </a:ext>
            </a:extLst>
          </p:cNvPr>
          <p:cNvSpPr>
            <a:spLocks noGrp="1"/>
          </p:cNvSpPr>
          <p:nvPr>
            <p:ph type="body" idx="19"/>
          </p:nvPr>
        </p:nvSpPr>
        <p:spPr>
          <a:xfrm>
            <a:off x="7312869" y="1735512"/>
            <a:ext cx="4039853" cy="698199"/>
          </a:xfrm>
        </p:spPr>
        <p:txBody>
          <a:bodyPr anchor="t">
            <a:normAutofit/>
          </a:bodyPr>
          <a:lstStyle>
            <a:lvl1pPr marL="0" indent="0" algn="l">
              <a:lnSpc>
                <a:spcPct val="100000"/>
              </a:lnSpc>
              <a:buClr>
                <a:srgbClr val="DC3933"/>
              </a:buClr>
              <a:buFont typeface="Open Sans" panose="020B0606030504020204" pitchFamily="34" charset="0"/>
              <a:buNone/>
              <a:defRPr sz="1400"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27" name="Picture 26" descr="A picture containing text, plant, clipart&#10;&#10;Description automatically generated">
            <a:extLst>
              <a:ext uri="{FF2B5EF4-FFF2-40B4-BE49-F238E27FC236}">
                <a16:creationId xmlns:a16="http://schemas.microsoft.com/office/drawing/2014/main" id="{12A363D9-BFC0-4E26-A05B-8FD5C7F3B60B}"/>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30" name="Flowchart: Data 2">
            <a:extLst>
              <a:ext uri="{FF2B5EF4-FFF2-40B4-BE49-F238E27FC236}">
                <a16:creationId xmlns:a16="http://schemas.microsoft.com/office/drawing/2014/main" id="{C5DFA4EE-0F86-4C42-9879-87860804A8F7}"/>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31" name="Subtitle 2">
            <a:extLst>
              <a:ext uri="{FF2B5EF4-FFF2-40B4-BE49-F238E27FC236}">
                <a16:creationId xmlns:a16="http://schemas.microsoft.com/office/drawing/2014/main" id="{2ECEAEC9-F4FF-4400-B00B-E3967A47D18D}"/>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2867217888"/>
      </p:ext>
    </p:extLst>
  </p:cSld>
  <p:clrMapOvr>
    <a:masterClrMapping/>
  </p:clrMapOvr>
  <p:hf sldNum="0" hdr="0" dt="0"/>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2_Title + 4 Image + 4 Content">
    <p:spTree>
      <p:nvGrpSpPr>
        <p:cNvPr id="1" name=""/>
        <p:cNvGrpSpPr/>
        <p:nvPr/>
      </p:nvGrpSpPr>
      <p:grpSpPr>
        <a:xfrm>
          <a:off x="0" y="0"/>
          <a:ext cx="0" cy="0"/>
          <a:chOff x="0" y="0"/>
          <a:chExt cx="0" cy="0"/>
        </a:xfrm>
      </p:grpSpPr>
      <p:sp>
        <p:nvSpPr>
          <p:cNvPr id="2" name="Title 1"/>
          <p:cNvSpPr>
            <a:spLocks noGrp="1"/>
          </p:cNvSpPr>
          <p:nvPr>
            <p:ph type="title"/>
          </p:nvPr>
        </p:nvSpPr>
        <p:spPr>
          <a:xfrm>
            <a:off x="173385" y="508242"/>
            <a:ext cx="11168743" cy="638802"/>
          </a:xfrm>
        </p:spPr>
        <p:txBody>
          <a:bodyPr>
            <a:noAutofit/>
          </a:bodyPr>
          <a:lstStyle>
            <a:lvl1pPr algn="ctr">
              <a:defRPr sz="4800" b="0" i="0">
                <a:solidFill>
                  <a:schemeClr val="tx1"/>
                </a:solidFill>
                <a:latin typeface="+mj-lt"/>
                <a:ea typeface="Open Sans" panose="020B0606030504020204" pitchFamily="34" charset="0"/>
                <a:cs typeface="Open Sans" panose="020B0606030504020204" pitchFamily="34" charset="0"/>
              </a:defRPr>
            </a:lvl1pPr>
          </a:lstStyle>
          <a:p>
            <a:r>
              <a:rPr lang="en-US"/>
              <a:t>Click to edit Master title style</a:t>
            </a:r>
          </a:p>
        </p:txBody>
      </p:sp>
      <p:sp>
        <p:nvSpPr>
          <p:cNvPr id="30" name="Text Placeholder 18"/>
          <p:cNvSpPr>
            <a:spLocks noGrp="1"/>
          </p:cNvSpPr>
          <p:nvPr>
            <p:ph type="body" sz="quarter" idx="26"/>
          </p:nvPr>
        </p:nvSpPr>
        <p:spPr>
          <a:xfrm>
            <a:off x="8769831" y="4422710"/>
            <a:ext cx="2470151" cy="1537864"/>
          </a:xfrm>
        </p:spPr>
        <p:txBody>
          <a:bodyPr anchor="t">
            <a:normAutofit/>
          </a:bodyPr>
          <a:lstStyle>
            <a:lvl1pPr marL="0" indent="0" algn="ctr">
              <a:lnSpc>
                <a:spcPts val="2000"/>
              </a:lnSpc>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Click to edit Master text styles</a:t>
            </a:r>
          </a:p>
        </p:txBody>
      </p:sp>
      <p:sp>
        <p:nvSpPr>
          <p:cNvPr id="5" name="Picture Placeholder 4"/>
          <p:cNvSpPr>
            <a:spLocks noGrp="1"/>
          </p:cNvSpPr>
          <p:nvPr>
            <p:ph type="pic" sz="quarter" idx="27"/>
          </p:nvPr>
        </p:nvSpPr>
        <p:spPr>
          <a:xfrm>
            <a:off x="498597" y="1700634"/>
            <a:ext cx="2470151" cy="2470151"/>
          </a:xfrm>
          <a:prstGeom prst="ellipse">
            <a:avLst/>
          </a:prstGeom>
          <a:solidFill>
            <a:schemeClr val="tx1"/>
          </a:solidFill>
          <a:ln w="101600" cap="rnd" cmpd="thickThin">
            <a:solidFill>
              <a:srgbClr val="DC3933"/>
            </a:solidFill>
            <a:prstDash val="solid"/>
            <a:extLst>
              <a:ext uri="{C807C97D-BFC1-408E-A445-0C87EB9F89A2}">
                <ask:lineSketchStyleProps xmlns:ask="http://schemas.microsoft.com/office/drawing/2018/sketchyshapes" sd="1219033472">
                  <a:custGeom>
                    <a:avLst/>
                    <a:gdLst>
                      <a:gd name="connsiteX0" fmla="*/ 0 w 2470151"/>
                      <a:gd name="connsiteY0" fmla="*/ 1235076 h 2470151"/>
                      <a:gd name="connsiteX1" fmla="*/ 1235076 w 2470151"/>
                      <a:gd name="connsiteY1" fmla="*/ 0 h 2470151"/>
                      <a:gd name="connsiteX2" fmla="*/ 2470152 w 2470151"/>
                      <a:gd name="connsiteY2" fmla="*/ 1235076 h 2470151"/>
                      <a:gd name="connsiteX3" fmla="*/ 1235076 w 2470151"/>
                      <a:gd name="connsiteY3" fmla="*/ 2470152 h 2470151"/>
                      <a:gd name="connsiteX4" fmla="*/ 0 w 2470151"/>
                      <a:gd name="connsiteY4" fmla="*/ 1235076 h 2470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0151" h="2470151" fill="none" extrusionOk="0">
                        <a:moveTo>
                          <a:pt x="0" y="1235076"/>
                        </a:moveTo>
                        <a:cubicBezTo>
                          <a:pt x="50628" y="558968"/>
                          <a:pt x="604631" y="-106335"/>
                          <a:pt x="1235076" y="0"/>
                        </a:cubicBezTo>
                        <a:cubicBezTo>
                          <a:pt x="1885696" y="-4823"/>
                          <a:pt x="2382700" y="635297"/>
                          <a:pt x="2470152" y="1235076"/>
                        </a:cubicBezTo>
                        <a:cubicBezTo>
                          <a:pt x="2463972" y="1858257"/>
                          <a:pt x="1903382" y="2489341"/>
                          <a:pt x="1235076" y="2470152"/>
                        </a:cubicBezTo>
                        <a:cubicBezTo>
                          <a:pt x="584418" y="2487762"/>
                          <a:pt x="125684" y="1947409"/>
                          <a:pt x="0" y="1235076"/>
                        </a:cubicBezTo>
                        <a:close/>
                      </a:path>
                      <a:path w="2470151" h="2470151" stroke="0" extrusionOk="0">
                        <a:moveTo>
                          <a:pt x="0" y="1235076"/>
                        </a:moveTo>
                        <a:cubicBezTo>
                          <a:pt x="-74487" y="507017"/>
                          <a:pt x="522566" y="11408"/>
                          <a:pt x="1235076" y="0"/>
                        </a:cubicBezTo>
                        <a:cubicBezTo>
                          <a:pt x="1952915" y="7521"/>
                          <a:pt x="2428210" y="554296"/>
                          <a:pt x="2470152" y="1235076"/>
                        </a:cubicBezTo>
                        <a:cubicBezTo>
                          <a:pt x="2422500" y="1963725"/>
                          <a:pt x="1896862" y="2582512"/>
                          <a:pt x="1235076" y="2470152"/>
                        </a:cubicBezTo>
                        <a:cubicBezTo>
                          <a:pt x="498034" y="2440100"/>
                          <a:pt x="14111" y="1923932"/>
                          <a:pt x="0" y="1235076"/>
                        </a:cubicBezTo>
                        <a:close/>
                      </a:path>
                    </a:pathLst>
                  </a:custGeom>
                  <ask:type>
                    <ask:lineSketchNone/>
                  </ask:type>
                </ask:lineSketchStyleProps>
              </a:ext>
            </a:extLst>
          </a:ln>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stStyle>
          <a:p>
            <a:r>
              <a:rPr lang="en-US"/>
              <a:t>Click icon to add picture</a:t>
            </a:r>
            <a:endParaRPr lang="hu-HU"/>
          </a:p>
        </p:txBody>
      </p:sp>
      <p:sp>
        <p:nvSpPr>
          <p:cNvPr id="19" name="Text Placeholder 18">
            <a:extLst>
              <a:ext uri="{FF2B5EF4-FFF2-40B4-BE49-F238E27FC236}">
                <a16:creationId xmlns:a16="http://schemas.microsoft.com/office/drawing/2014/main" id="{66431A79-5E96-4EFE-965A-0D6B1A307BFD}"/>
              </a:ext>
            </a:extLst>
          </p:cNvPr>
          <p:cNvSpPr>
            <a:spLocks noGrp="1"/>
          </p:cNvSpPr>
          <p:nvPr>
            <p:ph type="body" sz="quarter" idx="31"/>
          </p:nvPr>
        </p:nvSpPr>
        <p:spPr>
          <a:xfrm>
            <a:off x="6012752" y="4422710"/>
            <a:ext cx="2470151" cy="1537864"/>
          </a:xfrm>
        </p:spPr>
        <p:txBody>
          <a:bodyPr anchor="t">
            <a:normAutofit/>
          </a:bodyPr>
          <a:lstStyle>
            <a:lvl1pPr marL="0" indent="0" algn="ctr">
              <a:lnSpc>
                <a:spcPts val="2000"/>
              </a:lnSpc>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Click to edit Master text styles</a:t>
            </a:r>
          </a:p>
        </p:txBody>
      </p:sp>
      <p:sp>
        <p:nvSpPr>
          <p:cNvPr id="21" name="Text Placeholder 18">
            <a:extLst>
              <a:ext uri="{FF2B5EF4-FFF2-40B4-BE49-F238E27FC236}">
                <a16:creationId xmlns:a16="http://schemas.microsoft.com/office/drawing/2014/main" id="{4773EACD-BC90-4140-9B5B-E6E0C6C6E407}"/>
              </a:ext>
            </a:extLst>
          </p:cNvPr>
          <p:cNvSpPr>
            <a:spLocks noGrp="1"/>
          </p:cNvSpPr>
          <p:nvPr>
            <p:ph type="body" sz="quarter" idx="32"/>
          </p:nvPr>
        </p:nvSpPr>
        <p:spPr>
          <a:xfrm>
            <a:off x="3255674" y="4422710"/>
            <a:ext cx="2470151" cy="1537864"/>
          </a:xfrm>
        </p:spPr>
        <p:txBody>
          <a:bodyPr anchor="t">
            <a:normAutofit/>
          </a:bodyPr>
          <a:lstStyle>
            <a:lvl1pPr marL="0" indent="0" algn="ctr">
              <a:lnSpc>
                <a:spcPts val="2000"/>
              </a:lnSpc>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Click to edit Master text styles</a:t>
            </a:r>
          </a:p>
        </p:txBody>
      </p:sp>
      <p:sp>
        <p:nvSpPr>
          <p:cNvPr id="22" name="Text Placeholder 18">
            <a:extLst>
              <a:ext uri="{FF2B5EF4-FFF2-40B4-BE49-F238E27FC236}">
                <a16:creationId xmlns:a16="http://schemas.microsoft.com/office/drawing/2014/main" id="{2F718A74-B7FA-4C45-B71D-498DB4D7464F}"/>
              </a:ext>
            </a:extLst>
          </p:cNvPr>
          <p:cNvSpPr>
            <a:spLocks noGrp="1"/>
          </p:cNvSpPr>
          <p:nvPr>
            <p:ph type="body" sz="quarter" idx="33"/>
          </p:nvPr>
        </p:nvSpPr>
        <p:spPr>
          <a:xfrm>
            <a:off x="498596" y="4422710"/>
            <a:ext cx="2470151" cy="1537864"/>
          </a:xfrm>
        </p:spPr>
        <p:txBody>
          <a:bodyPr anchor="t">
            <a:normAutofit/>
          </a:bodyPr>
          <a:lstStyle>
            <a:lvl1pPr marL="0" indent="0" algn="ctr">
              <a:lnSpc>
                <a:spcPts val="2000"/>
              </a:lnSpc>
              <a:buNone/>
              <a:defRPr sz="18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Click to edit Master text styles</a:t>
            </a:r>
          </a:p>
        </p:txBody>
      </p:sp>
      <p:sp>
        <p:nvSpPr>
          <p:cNvPr id="25" name="Picture Placeholder 4">
            <a:extLst>
              <a:ext uri="{FF2B5EF4-FFF2-40B4-BE49-F238E27FC236}">
                <a16:creationId xmlns:a16="http://schemas.microsoft.com/office/drawing/2014/main" id="{68E839A5-4695-482F-A180-F61F012BD289}"/>
              </a:ext>
            </a:extLst>
          </p:cNvPr>
          <p:cNvSpPr>
            <a:spLocks noGrp="1"/>
          </p:cNvSpPr>
          <p:nvPr>
            <p:ph type="pic" sz="quarter" idx="34"/>
          </p:nvPr>
        </p:nvSpPr>
        <p:spPr>
          <a:xfrm>
            <a:off x="3287605" y="1700634"/>
            <a:ext cx="2470151" cy="2470151"/>
          </a:xfrm>
          <a:prstGeom prst="ellipse">
            <a:avLst/>
          </a:prstGeom>
          <a:solidFill>
            <a:schemeClr val="tx1"/>
          </a:solidFill>
          <a:ln w="101600" cap="rnd" cmpd="thickThin">
            <a:solidFill>
              <a:srgbClr val="DC3933"/>
            </a:solidFill>
            <a:prstDash val="solid"/>
            <a:extLst>
              <a:ext uri="{C807C97D-BFC1-408E-A445-0C87EB9F89A2}">
                <ask:lineSketchStyleProps xmlns:ask="http://schemas.microsoft.com/office/drawing/2018/sketchyshapes" sd="1219033472">
                  <a:custGeom>
                    <a:avLst/>
                    <a:gdLst>
                      <a:gd name="connsiteX0" fmla="*/ 0 w 2470151"/>
                      <a:gd name="connsiteY0" fmla="*/ 1235076 h 2470151"/>
                      <a:gd name="connsiteX1" fmla="*/ 1235076 w 2470151"/>
                      <a:gd name="connsiteY1" fmla="*/ 0 h 2470151"/>
                      <a:gd name="connsiteX2" fmla="*/ 2470152 w 2470151"/>
                      <a:gd name="connsiteY2" fmla="*/ 1235076 h 2470151"/>
                      <a:gd name="connsiteX3" fmla="*/ 1235076 w 2470151"/>
                      <a:gd name="connsiteY3" fmla="*/ 2470152 h 2470151"/>
                      <a:gd name="connsiteX4" fmla="*/ 0 w 2470151"/>
                      <a:gd name="connsiteY4" fmla="*/ 1235076 h 2470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0151" h="2470151" fill="none" extrusionOk="0">
                        <a:moveTo>
                          <a:pt x="0" y="1235076"/>
                        </a:moveTo>
                        <a:cubicBezTo>
                          <a:pt x="50628" y="558968"/>
                          <a:pt x="604631" y="-106335"/>
                          <a:pt x="1235076" y="0"/>
                        </a:cubicBezTo>
                        <a:cubicBezTo>
                          <a:pt x="1885696" y="-4823"/>
                          <a:pt x="2382700" y="635297"/>
                          <a:pt x="2470152" y="1235076"/>
                        </a:cubicBezTo>
                        <a:cubicBezTo>
                          <a:pt x="2463972" y="1858257"/>
                          <a:pt x="1903382" y="2489341"/>
                          <a:pt x="1235076" y="2470152"/>
                        </a:cubicBezTo>
                        <a:cubicBezTo>
                          <a:pt x="584418" y="2487762"/>
                          <a:pt x="125684" y="1947409"/>
                          <a:pt x="0" y="1235076"/>
                        </a:cubicBezTo>
                        <a:close/>
                      </a:path>
                      <a:path w="2470151" h="2470151" stroke="0" extrusionOk="0">
                        <a:moveTo>
                          <a:pt x="0" y="1235076"/>
                        </a:moveTo>
                        <a:cubicBezTo>
                          <a:pt x="-74487" y="507017"/>
                          <a:pt x="522566" y="11408"/>
                          <a:pt x="1235076" y="0"/>
                        </a:cubicBezTo>
                        <a:cubicBezTo>
                          <a:pt x="1952915" y="7521"/>
                          <a:pt x="2428210" y="554296"/>
                          <a:pt x="2470152" y="1235076"/>
                        </a:cubicBezTo>
                        <a:cubicBezTo>
                          <a:pt x="2422500" y="1963725"/>
                          <a:pt x="1896862" y="2582512"/>
                          <a:pt x="1235076" y="2470152"/>
                        </a:cubicBezTo>
                        <a:cubicBezTo>
                          <a:pt x="498034" y="2440100"/>
                          <a:pt x="14111" y="1923932"/>
                          <a:pt x="0" y="1235076"/>
                        </a:cubicBezTo>
                        <a:close/>
                      </a:path>
                    </a:pathLst>
                  </a:custGeom>
                  <ask:type>
                    <ask:lineSketchNone/>
                  </ask:type>
                </ask:lineSketchStyleProps>
              </a:ext>
            </a:extLst>
          </a:ln>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stStyle>
          <a:p>
            <a:r>
              <a:rPr lang="en-US"/>
              <a:t>Click icon to add picture</a:t>
            </a:r>
            <a:endParaRPr lang="hu-HU"/>
          </a:p>
        </p:txBody>
      </p:sp>
      <p:sp>
        <p:nvSpPr>
          <p:cNvPr id="26" name="Picture Placeholder 4">
            <a:extLst>
              <a:ext uri="{FF2B5EF4-FFF2-40B4-BE49-F238E27FC236}">
                <a16:creationId xmlns:a16="http://schemas.microsoft.com/office/drawing/2014/main" id="{BB62B4AE-AC46-4774-B015-5F4AFD715793}"/>
              </a:ext>
            </a:extLst>
          </p:cNvPr>
          <p:cNvSpPr>
            <a:spLocks noGrp="1"/>
          </p:cNvSpPr>
          <p:nvPr>
            <p:ph type="pic" sz="quarter" idx="35"/>
          </p:nvPr>
        </p:nvSpPr>
        <p:spPr>
          <a:xfrm>
            <a:off x="6012752" y="1700634"/>
            <a:ext cx="2470151" cy="2470151"/>
          </a:xfrm>
          <a:prstGeom prst="ellipse">
            <a:avLst/>
          </a:prstGeom>
          <a:solidFill>
            <a:schemeClr val="tx1"/>
          </a:solidFill>
          <a:ln w="101600" cap="rnd" cmpd="thickThin">
            <a:solidFill>
              <a:srgbClr val="DC3933"/>
            </a:solidFill>
            <a:prstDash val="solid"/>
            <a:extLst>
              <a:ext uri="{C807C97D-BFC1-408E-A445-0C87EB9F89A2}">
                <ask:lineSketchStyleProps xmlns:ask="http://schemas.microsoft.com/office/drawing/2018/sketchyshapes" sd="1219033472">
                  <a:custGeom>
                    <a:avLst/>
                    <a:gdLst>
                      <a:gd name="connsiteX0" fmla="*/ 0 w 2470151"/>
                      <a:gd name="connsiteY0" fmla="*/ 1235076 h 2470151"/>
                      <a:gd name="connsiteX1" fmla="*/ 1235076 w 2470151"/>
                      <a:gd name="connsiteY1" fmla="*/ 0 h 2470151"/>
                      <a:gd name="connsiteX2" fmla="*/ 2470152 w 2470151"/>
                      <a:gd name="connsiteY2" fmla="*/ 1235076 h 2470151"/>
                      <a:gd name="connsiteX3" fmla="*/ 1235076 w 2470151"/>
                      <a:gd name="connsiteY3" fmla="*/ 2470152 h 2470151"/>
                      <a:gd name="connsiteX4" fmla="*/ 0 w 2470151"/>
                      <a:gd name="connsiteY4" fmla="*/ 1235076 h 2470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0151" h="2470151" fill="none" extrusionOk="0">
                        <a:moveTo>
                          <a:pt x="0" y="1235076"/>
                        </a:moveTo>
                        <a:cubicBezTo>
                          <a:pt x="50628" y="558968"/>
                          <a:pt x="604631" y="-106335"/>
                          <a:pt x="1235076" y="0"/>
                        </a:cubicBezTo>
                        <a:cubicBezTo>
                          <a:pt x="1885696" y="-4823"/>
                          <a:pt x="2382700" y="635297"/>
                          <a:pt x="2470152" y="1235076"/>
                        </a:cubicBezTo>
                        <a:cubicBezTo>
                          <a:pt x="2463972" y="1858257"/>
                          <a:pt x="1903382" y="2489341"/>
                          <a:pt x="1235076" y="2470152"/>
                        </a:cubicBezTo>
                        <a:cubicBezTo>
                          <a:pt x="584418" y="2487762"/>
                          <a:pt x="125684" y="1947409"/>
                          <a:pt x="0" y="1235076"/>
                        </a:cubicBezTo>
                        <a:close/>
                      </a:path>
                      <a:path w="2470151" h="2470151" stroke="0" extrusionOk="0">
                        <a:moveTo>
                          <a:pt x="0" y="1235076"/>
                        </a:moveTo>
                        <a:cubicBezTo>
                          <a:pt x="-74487" y="507017"/>
                          <a:pt x="522566" y="11408"/>
                          <a:pt x="1235076" y="0"/>
                        </a:cubicBezTo>
                        <a:cubicBezTo>
                          <a:pt x="1952915" y="7521"/>
                          <a:pt x="2428210" y="554296"/>
                          <a:pt x="2470152" y="1235076"/>
                        </a:cubicBezTo>
                        <a:cubicBezTo>
                          <a:pt x="2422500" y="1963725"/>
                          <a:pt x="1896862" y="2582512"/>
                          <a:pt x="1235076" y="2470152"/>
                        </a:cubicBezTo>
                        <a:cubicBezTo>
                          <a:pt x="498034" y="2440100"/>
                          <a:pt x="14111" y="1923932"/>
                          <a:pt x="0" y="1235076"/>
                        </a:cubicBezTo>
                        <a:close/>
                      </a:path>
                    </a:pathLst>
                  </a:custGeom>
                  <ask:type>
                    <ask:lineSketchNone/>
                  </ask:type>
                </ask:lineSketchStyleProps>
              </a:ext>
            </a:extLst>
          </a:ln>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stStyle>
          <a:p>
            <a:r>
              <a:rPr lang="en-US"/>
              <a:t>Click icon to add picture</a:t>
            </a:r>
            <a:endParaRPr lang="hu-HU"/>
          </a:p>
        </p:txBody>
      </p:sp>
      <p:sp>
        <p:nvSpPr>
          <p:cNvPr id="27" name="Picture Placeholder 4">
            <a:extLst>
              <a:ext uri="{FF2B5EF4-FFF2-40B4-BE49-F238E27FC236}">
                <a16:creationId xmlns:a16="http://schemas.microsoft.com/office/drawing/2014/main" id="{576494DD-7C45-4441-A311-42163E2F2934}"/>
              </a:ext>
            </a:extLst>
          </p:cNvPr>
          <p:cNvSpPr>
            <a:spLocks noGrp="1"/>
          </p:cNvSpPr>
          <p:nvPr>
            <p:ph type="pic" sz="quarter" idx="36"/>
          </p:nvPr>
        </p:nvSpPr>
        <p:spPr>
          <a:xfrm>
            <a:off x="8801760" y="1700634"/>
            <a:ext cx="2470151" cy="2470151"/>
          </a:xfrm>
          <a:prstGeom prst="ellipse">
            <a:avLst/>
          </a:prstGeom>
          <a:solidFill>
            <a:schemeClr val="tx1"/>
          </a:solidFill>
          <a:ln w="101600" cap="rnd" cmpd="thickThin">
            <a:solidFill>
              <a:srgbClr val="DC3933"/>
            </a:solidFill>
            <a:prstDash val="solid"/>
            <a:extLst>
              <a:ext uri="{C807C97D-BFC1-408E-A445-0C87EB9F89A2}">
                <ask:lineSketchStyleProps xmlns:ask="http://schemas.microsoft.com/office/drawing/2018/sketchyshapes" sd="1219033472">
                  <a:custGeom>
                    <a:avLst/>
                    <a:gdLst>
                      <a:gd name="connsiteX0" fmla="*/ 0 w 2470151"/>
                      <a:gd name="connsiteY0" fmla="*/ 1235076 h 2470151"/>
                      <a:gd name="connsiteX1" fmla="*/ 1235076 w 2470151"/>
                      <a:gd name="connsiteY1" fmla="*/ 0 h 2470151"/>
                      <a:gd name="connsiteX2" fmla="*/ 2470152 w 2470151"/>
                      <a:gd name="connsiteY2" fmla="*/ 1235076 h 2470151"/>
                      <a:gd name="connsiteX3" fmla="*/ 1235076 w 2470151"/>
                      <a:gd name="connsiteY3" fmla="*/ 2470152 h 2470151"/>
                      <a:gd name="connsiteX4" fmla="*/ 0 w 2470151"/>
                      <a:gd name="connsiteY4" fmla="*/ 1235076 h 24701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0151" h="2470151" fill="none" extrusionOk="0">
                        <a:moveTo>
                          <a:pt x="0" y="1235076"/>
                        </a:moveTo>
                        <a:cubicBezTo>
                          <a:pt x="50628" y="558968"/>
                          <a:pt x="604631" y="-106335"/>
                          <a:pt x="1235076" y="0"/>
                        </a:cubicBezTo>
                        <a:cubicBezTo>
                          <a:pt x="1885696" y="-4823"/>
                          <a:pt x="2382700" y="635297"/>
                          <a:pt x="2470152" y="1235076"/>
                        </a:cubicBezTo>
                        <a:cubicBezTo>
                          <a:pt x="2463972" y="1858257"/>
                          <a:pt x="1903382" y="2489341"/>
                          <a:pt x="1235076" y="2470152"/>
                        </a:cubicBezTo>
                        <a:cubicBezTo>
                          <a:pt x="584418" y="2487762"/>
                          <a:pt x="125684" y="1947409"/>
                          <a:pt x="0" y="1235076"/>
                        </a:cubicBezTo>
                        <a:close/>
                      </a:path>
                      <a:path w="2470151" h="2470151" stroke="0" extrusionOk="0">
                        <a:moveTo>
                          <a:pt x="0" y="1235076"/>
                        </a:moveTo>
                        <a:cubicBezTo>
                          <a:pt x="-74487" y="507017"/>
                          <a:pt x="522566" y="11408"/>
                          <a:pt x="1235076" y="0"/>
                        </a:cubicBezTo>
                        <a:cubicBezTo>
                          <a:pt x="1952915" y="7521"/>
                          <a:pt x="2428210" y="554296"/>
                          <a:pt x="2470152" y="1235076"/>
                        </a:cubicBezTo>
                        <a:cubicBezTo>
                          <a:pt x="2422500" y="1963725"/>
                          <a:pt x="1896862" y="2582512"/>
                          <a:pt x="1235076" y="2470152"/>
                        </a:cubicBezTo>
                        <a:cubicBezTo>
                          <a:pt x="498034" y="2440100"/>
                          <a:pt x="14111" y="1923932"/>
                          <a:pt x="0" y="1235076"/>
                        </a:cubicBezTo>
                        <a:close/>
                      </a:path>
                    </a:pathLst>
                  </a:custGeom>
                  <ask:type>
                    <ask:lineSketchNone/>
                  </ask:type>
                </ask:lineSketchStyleProps>
              </a:ext>
            </a:extLst>
          </a:ln>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stStyle>
          <a:p>
            <a:r>
              <a:rPr lang="en-US"/>
              <a:t>Click icon to add picture</a:t>
            </a:r>
            <a:endParaRPr lang="hu-HU"/>
          </a:p>
        </p:txBody>
      </p:sp>
      <p:pic>
        <p:nvPicPr>
          <p:cNvPr id="16" name="Picture 15" descr="A picture containing text, plant, clipart&#10;&#10;Description automatically generated">
            <a:extLst>
              <a:ext uri="{FF2B5EF4-FFF2-40B4-BE49-F238E27FC236}">
                <a16:creationId xmlns:a16="http://schemas.microsoft.com/office/drawing/2014/main" id="{0325B916-1B8B-4B2F-AF3B-F02CCD20C90D}"/>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18" name="Flowchart: Data 2">
            <a:extLst>
              <a:ext uri="{FF2B5EF4-FFF2-40B4-BE49-F238E27FC236}">
                <a16:creationId xmlns:a16="http://schemas.microsoft.com/office/drawing/2014/main" id="{298D3668-BE50-4925-85B6-4BB6B08AC353}"/>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0" name="Subtitle 2">
            <a:extLst>
              <a:ext uri="{FF2B5EF4-FFF2-40B4-BE49-F238E27FC236}">
                <a16:creationId xmlns:a16="http://schemas.microsoft.com/office/drawing/2014/main" id="{EDCC6EA7-9DBD-4425-9131-0FB88CF461B0}"/>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1375065952"/>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7_Our Mission">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B16E1E06-6E69-40B9-B13B-EAE03FE83DA5}"/>
              </a:ext>
            </a:extLst>
          </p:cNvPr>
          <p:cNvSpPr>
            <a:spLocks noGrp="1"/>
          </p:cNvSpPr>
          <p:nvPr>
            <p:ph type="body" sz="quarter" idx="10" hasCustomPrompt="1"/>
          </p:nvPr>
        </p:nvSpPr>
        <p:spPr>
          <a:xfrm>
            <a:off x="2446754" y="3004043"/>
            <a:ext cx="7157816" cy="849913"/>
          </a:xfrm>
        </p:spPr>
        <p:txBody>
          <a:bodyPr>
            <a:spAutoFit/>
          </a:bodyPr>
          <a:lstStyle>
            <a:lvl1pPr algn="ctr">
              <a:lnSpc>
                <a:spcPts val="6000"/>
              </a:lnSpc>
              <a:defRPr sz="4000" b="1" i="0" baseline="0">
                <a:solidFill>
                  <a:srgbClr val="FFFFFF"/>
                </a:solidFill>
                <a:latin typeface="Open Sans Light" panose="020B0306030504020204" pitchFamily="34" charset="0"/>
              </a:defRPr>
            </a:lvl1pPr>
          </a:lstStyle>
          <a:p>
            <a:pPr algn="ctr">
              <a:lnSpc>
                <a:spcPts val="6500"/>
              </a:lnSpc>
            </a:pPr>
            <a:r>
              <a:rPr lang="en-US" sz="4000" b="1" i="0" spc="0" baseline="0">
                <a:latin typeface="+mj-lt"/>
              </a:rPr>
              <a:t>Thank you.</a:t>
            </a:r>
            <a:endParaRPr lang="en-US" sz="4000" b="1" i="0" baseline="0">
              <a:latin typeface="+mj-lt"/>
            </a:endParaRPr>
          </a:p>
        </p:txBody>
      </p:sp>
      <p:pic>
        <p:nvPicPr>
          <p:cNvPr id="6" name="Picture 5" descr="A picture containing text, plant, clipart&#10;&#10;Description automatically generated">
            <a:extLst>
              <a:ext uri="{FF2B5EF4-FFF2-40B4-BE49-F238E27FC236}">
                <a16:creationId xmlns:a16="http://schemas.microsoft.com/office/drawing/2014/main" id="{88407E50-2723-4F08-852E-50738C6E82AD}"/>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10" name="Flowchart: Data 2">
            <a:extLst>
              <a:ext uri="{FF2B5EF4-FFF2-40B4-BE49-F238E27FC236}">
                <a16:creationId xmlns:a16="http://schemas.microsoft.com/office/drawing/2014/main" id="{CDF40E30-1D74-47B1-9284-B350C8514E72}"/>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11" name="Subtitle 2">
            <a:extLst>
              <a:ext uri="{FF2B5EF4-FFF2-40B4-BE49-F238E27FC236}">
                <a16:creationId xmlns:a16="http://schemas.microsoft.com/office/drawing/2014/main" id="{C955C800-FF7D-4759-8D63-33A7B896DA57}"/>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416265167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7_Our Mission">
    <p:bg>
      <p:bgPr>
        <a:solidFill>
          <a:srgbClr val="DC3933"/>
        </a:solidFill>
        <a:effectLst/>
      </p:bgPr>
    </p:bg>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B16E1E06-6E69-40B9-B13B-EAE03FE83DA5}"/>
              </a:ext>
            </a:extLst>
          </p:cNvPr>
          <p:cNvSpPr>
            <a:spLocks noGrp="1"/>
          </p:cNvSpPr>
          <p:nvPr>
            <p:ph type="body" sz="quarter" idx="10" hasCustomPrompt="1"/>
          </p:nvPr>
        </p:nvSpPr>
        <p:spPr>
          <a:xfrm>
            <a:off x="2446754" y="3004043"/>
            <a:ext cx="7157816" cy="849913"/>
          </a:xfrm>
        </p:spPr>
        <p:txBody>
          <a:bodyPr>
            <a:spAutoFit/>
          </a:bodyPr>
          <a:lstStyle>
            <a:lvl1pPr algn="ctr">
              <a:lnSpc>
                <a:spcPts val="6000"/>
              </a:lnSpc>
              <a:defRPr sz="4000" b="1" i="0" baseline="0">
                <a:solidFill>
                  <a:srgbClr val="FFFFFF"/>
                </a:solidFill>
                <a:latin typeface="Open Sans Light" panose="020B0306030504020204" pitchFamily="34" charset="0"/>
              </a:defRPr>
            </a:lvl1pPr>
          </a:lstStyle>
          <a:p>
            <a:pPr algn="ctr">
              <a:lnSpc>
                <a:spcPts val="6500"/>
              </a:lnSpc>
            </a:pPr>
            <a:r>
              <a:rPr lang="en-US" sz="4000" b="1" i="0" spc="0" baseline="0">
                <a:latin typeface="+mj-lt"/>
              </a:rPr>
              <a:t>Thank you.</a:t>
            </a:r>
            <a:endParaRPr lang="en-US" sz="4000" b="1" i="0" baseline="0">
              <a:latin typeface="+mj-lt"/>
            </a:endParaRPr>
          </a:p>
        </p:txBody>
      </p:sp>
      <p:pic>
        <p:nvPicPr>
          <p:cNvPr id="6" name="Picture 5" descr="A picture containing text, plant, clipart&#10;&#10;Description automatically generated">
            <a:extLst>
              <a:ext uri="{FF2B5EF4-FFF2-40B4-BE49-F238E27FC236}">
                <a16:creationId xmlns:a16="http://schemas.microsoft.com/office/drawing/2014/main" id="{88407E50-2723-4F08-852E-50738C6E82AD}"/>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10" name="Flowchart: Data 2">
            <a:extLst>
              <a:ext uri="{FF2B5EF4-FFF2-40B4-BE49-F238E27FC236}">
                <a16:creationId xmlns:a16="http://schemas.microsoft.com/office/drawing/2014/main" id="{CDF40E30-1D74-47B1-9284-B350C8514E72}"/>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11" name="Subtitle 2">
            <a:extLst>
              <a:ext uri="{FF2B5EF4-FFF2-40B4-BE49-F238E27FC236}">
                <a16:creationId xmlns:a16="http://schemas.microsoft.com/office/drawing/2014/main" id="{C955C800-FF7D-4759-8D63-33A7B896DA57}"/>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Tree>
    <p:extLst>
      <p:ext uri="{BB962C8B-B14F-4D97-AF65-F5344CB8AC3E}">
        <p14:creationId xmlns:p14="http://schemas.microsoft.com/office/powerpoint/2010/main" val="95122878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Standard Slide Horizont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06315" y="348950"/>
            <a:ext cx="8902531" cy="1325563"/>
          </a:xfrm>
        </p:spPr>
        <p:txBody>
          <a:bodyPr>
            <a:noAutofit/>
          </a:bodyPr>
          <a:lstStyle>
            <a:lvl1pPr>
              <a:defRPr sz="3200">
                <a:solidFill>
                  <a:schemeClr val="tx1"/>
                </a:solidFill>
                <a:latin typeface="+mj-lt"/>
                <a:cs typeface="Times"/>
              </a:defRPr>
            </a:lvl1pPr>
          </a:lstStyle>
          <a:p>
            <a:r>
              <a:rPr lang="en-US"/>
              <a:t>[Slide Summary Statement]</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0" y="6319776"/>
            <a:ext cx="12192000" cy="538223"/>
          </a:xfrm>
          <a:prstGeom prst="rect">
            <a:avLst/>
          </a:prstGeom>
          <a:solidFill>
            <a:srgbClr val="03989E"/>
          </a:solidFill>
          <a:ln>
            <a:noFill/>
          </a:ln>
          <a:effectLst/>
          <a:scene3d>
            <a:camera prst="orthographicFront">
              <a:rot lat="0" lon="0" rev="0"/>
            </a:camera>
            <a:lightRig rig="glow" dir="t">
              <a:rot lat="0" lon="0" rev="14100000"/>
            </a:lightRig>
          </a:scene3d>
          <a:sp3d prstMaterial="soft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2" name="Straight Connector 11"/>
          <p:cNvCxnSpPr/>
          <p:nvPr userDrawn="1"/>
        </p:nvCxnSpPr>
        <p:spPr>
          <a:xfrm>
            <a:off x="1613069" y="1317747"/>
            <a:ext cx="8965862"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 Placeholder 15"/>
          <p:cNvSpPr>
            <a:spLocks noGrp="1"/>
          </p:cNvSpPr>
          <p:nvPr>
            <p:ph type="body" sz="quarter" idx="10" hasCustomPrompt="1"/>
          </p:nvPr>
        </p:nvSpPr>
        <p:spPr>
          <a:xfrm>
            <a:off x="8787535" y="68040"/>
            <a:ext cx="3257058" cy="461664"/>
          </a:xfrm>
        </p:spPr>
        <p:txBody>
          <a:bodyPr anchor="ctr">
            <a:normAutofit/>
          </a:bodyPr>
          <a:lstStyle>
            <a:lvl1pPr marL="0" indent="0" algn="r">
              <a:buNone/>
              <a:defRPr sz="1200" b="0" baseline="0">
                <a:solidFill>
                  <a:schemeClr val="tx1"/>
                </a:solidFill>
              </a:defRPr>
            </a:lvl1pPr>
          </a:lstStyle>
          <a:p>
            <a:pPr lvl="0"/>
            <a:r>
              <a:rPr lang="en-US"/>
              <a:t>[SECTION TITLE]</a:t>
            </a:r>
          </a:p>
        </p:txBody>
      </p:sp>
      <p:sp>
        <p:nvSpPr>
          <p:cNvPr id="17" name="Text Placeholder 15"/>
          <p:cNvSpPr>
            <a:spLocks noGrp="1"/>
          </p:cNvSpPr>
          <p:nvPr>
            <p:ph type="body" sz="quarter" idx="11" hasCustomPrompt="1"/>
          </p:nvPr>
        </p:nvSpPr>
        <p:spPr>
          <a:xfrm>
            <a:off x="-1" y="6131687"/>
            <a:ext cx="8439807" cy="188089"/>
          </a:xfrm>
        </p:spPr>
        <p:txBody>
          <a:bodyPr>
            <a:normAutofit/>
          </a:bodyPr>
          <a:lstStyle>
            <a:lvl1pPr marL="0" indent="0">
              <a:buNone/>
              <a:defRPr sz="900" baseline="0">
                <a:solidFill>
                  <a:srgbClr val="000000"/>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Source: Xx</a:t>
            </a:r>
          </a:p>
        </p:txBody>
      </p:sp>
      <p:sp>
        <p:nvSpPr>
          <p:cNvPr id="14" name="Slide Number Placeholder 5"/>
          <p:cNvSpPr txBox="1">
            <a:spLocks/>
          </p:cNvSpPr>
          <p:nvPr userDrawn="1"/>
        </p:nvSpPr>
        <p:spPr>
          <a:xfrm>
            <a:off x="10989128" y="6428550"/>
            <a:ext cx="783771" cy="364218"/>
          </a:xfrm>
          <a:prstGeom prst="rect">
            <a:avLst/>
          </a:prstGeom>
        </p:spPr>
        <p:txBody>
          <a:bodyPr/>
          <a:lstStyle>
            <a:defPPr>
              <a:defRPr lang="en-US"/>
            </a:defPPr>
            <a:lvl1pPr algn="l" rtl="0" fontAlgn="base">
              <a:spcBef>
                <a:spcPct val="0"/>
              </a:spcBef>
              <a:spcAft>
                <a:spcPct val="0"/>
              </a:spcAft>
              <a:defRPr kern="1200">
                <a:solidFill>
                  <a:schemeClr val="bg1"/>
                </a:solidFill>
                <a:latin typeface="Calibri" charset="0"/>
                <a:ea typeface="MS PGothic" charset="0"/>
                <a:cs typeface="MS PGothic" charset="0"/>
              </a:defRPr>
            </a:lvl1pPr>
            <a:lvl2pPr marL="457200" algn="l" rtl="0" fontAlgn="base">
              <a:spcBef>
                <a:spcPct val="0"/>
              </a:spcBef>
              <a:spcAft>
                <a:spcPct val="0"/>
              </a:spcAft>
              <a:defRPr kern="1200">
                <a:solidFill>
                  <a:schemeClr val="tx1"/>
                </a:solidFill>
                <a:latin typeface="Calibri" charset="0"/>
                <a:ea typeface="MS PGothic" charset="0"/>
                <a:cs typeface="MS PGothic" charset="0"/>
              </a:defRPr>
            </a:lvl2pPr>
            <a:lvl3pPr marL="914400" algn="l" rtl="0" fontAlgn="base">
              <a:spcBef>
                <a:spcPct val="0"/>
              </a:spcBef>
              <a:spcAft>
                <a:spcPct val="0"/>
              </a:spcAft>
              <a:defRPr kern="1200">
                <a:solidFill>
                  <a:schemeClr val="tx1"/>
                </a:solidFill>
                <a:latin typeface="Calibri" charset="0"/>
                <a:ea typeface="MS PGothic" charset="0"/>
                <a:cs typeface="MS PGothic" charset="0"/>
              </a:defRPr>
            </a:lvl3pPr>
            <a:lvl4pPr marL="1371600" algn="l" rtl="0" fontAlgn="base">
              <a:spcBef>
                <a:spcPct val="0"/>
              </a:spcBef>
              <a:spcAft>
                <a:spcPct val="0"/>
              </a:spcAft>
              <a:defRPr kern="1200">
                <a:solidFill>
                  <a:schemeClr val="tx1"/>
                </a:solidFill>
                <a:latin typeface="Calibri" charset="0"/>
                <a:ea typeface="MS PGothic" charset="0"/>
                <a:cs typeface="MS PGothic" charset="0"/>
              </a:defRPr>
            </a:lvl4pPr>
            <a:lvl5pPr marL="1828800" algn="l" rtl="0" fontAlgn="base">
              <a:spcBef>
                <a:spcPct val="0"/>
              </a:spcBef>
              <a:spcAft>
                <a:spcPct val="0"/>
              </a:spcAft>
              <a:defRPr kern="1200">
                <a:solidFill>
                  <a:schemeClr val="tx1"/>
                </a:solidFill>
                <a:latin typeface="Calibri" charset="0"/>
                <a:ea typeface="MS PGothic" charset="0"/>
                <a:cs typeface="MS PGothic" charset="0"/>
              </a:defRPr>
            </a:lvl5pPr>
            <a:lvl6pPr marL="2286000" algn="l" defTabSz="457200" rtl="0" eaLnBrk="1" latinLnBrk="0" hangingPunct="1">
              <a:defRPr kern="1200">
                <a:solidFill>
                  <a:schemeClr val="tx1"/>
                </a:solidFill>
                <a:latin typeface="Calibri" charset="0"/>
                <a:ea typeface="MS PGothic" charset="0"/>
                <a:cs typeface="MS PGothic" charset="0"/>
              </a:defRPr>
            </a:lvl6pPr>
            <a:lvl7pPr marL="2743200" algn="l" defTabSz="457200" rtl="0" eaLnBrk="1" latinLnBrk="0" hangingPunct="1">
              <a:defRPr kern="1200">
                <a:solidFill>
                  <a:schemeClr val="tx1"/>
                </a:solidFill>
                <a:latin typeface="Calibri" charset="0"/>
                <a:ea typeface="MS PGothic" charset="0"/>
                <a:cs typeface="MS PGothic" charset="0"/>
              </a:defRPr>
            </a:lvl7pPr>
            <a:lvl8pPr marL="3200400" algn="l" defTabSz="457200" rtl="0" eaLnBrk="1" latinLnBrk="0" hangingPunct="1">
              <a:defRPr kern="1200">
                <a:solidFill>
                  <a:schemeClr val="tx1"/>
                </a:solidFill>
                <a:latin typeface="Calibri" charset="0"/>
                <a:ea typeface="MS PGothic" charset="0"/>
                <a:cs typeface="MS PGothic" charset="0"/>
              </a:defRPr>
            </a:lvl8pPr>
            <a:lvl9pPr marL="3657600" algn="l" defTabSz="457200" rtl="0" eaLnBrk="1" latinLnBrk="0" hangingPunct="1">
              <a:defRPr kern="1200">
                <a:solidFill>
                  <a:schemeClr val="tx1"/>
                </a:solidFill>
                <a:latin typeface="Calibri" charset="0"/>
                <a:ea typeface="MS PGothic" charset="0"/>
                <a:cs typeface="MS PGothic" charset="0"/>
              </a:defRPr>
            </a:lvl9pPr>
          </a:lstStyle>
          <a:p>
            <a:pPr>
              <a:defRPr/>
            </a:pPr>
            <a:fld id="{B63ADAD8-2BDE-1345-97F6-1DDE40F9AD5E}" type="slidenum">
              <a:rPr lang="en-CA" sz="1200" smtClean="0">
                <a:solidFill>
                  <a:schemeClr val="bg1"/>
                </a:solidFill>
              </a:rPr>
              <a:pPr>
                <a:defRPr/>
              </a:pPr>
              <a:t>‹#›</a:t>
            </a:fld>
            <a:endParaRPr lang="en-CA" sz="1200">
              <a:solidFill>
                <a:schemeClr val="bg1"/>
              </a:solidFill>
            </a:endParaRPr>
          </a:p>
        </p:txBody>
      </p:sp>
      <p:sp>
        <p:nvSpPr>
          <p:cNvPr id="4" name="Footer Placeholder 3">
            <a:extLst>
              <a:ext uri="{FF2B5EF4-FFF2-40B4-BE49-F238E27FC236}">
                <a16:creationId xmlns:a16="http://schemas.microsoft.com/office/drawing/2014/main" id="{968610EE-830A-4E18-9921-347FBE5BE19B}"/>
              </a:ext>
            </a:extLst>
          </p:cNvPr>
          <p:cNvSpPr txBox="1">
            <a:spLocks noGrp="1"/>
          </p:cNvSpPr>
          <p:nvPr userDrawn="1"/>
        </p:nvSpPr>
        <p:spPr bwMode="auto">
          <a:xfrm>
            <a:off x="65171" y="6420555"/>
            <a:ext cx="7815208" cy="421043"/>
          </a:xfrm>
          <a:prstGeom prst="rect">
            <a:avLst/>
          </a:prstGeom>
          <a:noFill/>
          <a:ln w="9525">
            <a:noFill/>
            <a:miter lim="800000"/>
            <a:headEnd/>
            <a:tailEnd/>
          </a:ln>
        </p:spPr>
        <p:txBody>
          <a:bodyPr anchor="t"/>
          <a:lstStyle/>
          <a:p>
            <a:pPr marL="0" marR="0" indent="0" algn="l" defTabSz="914400" rtl="0" eaLnBrk="0" fontAlgn="auto" latinLnBrk="0" hangingPunct="0">
              <a:lnSpc>
                <a:spcPct val="100000"/>
              </a:lnSpc>
              <a:spcBef>
                <a:spcPts val="0"/>
              </a:spcBef>
              <a:spcAft>
                <a:spcPts val="0"/>
              </a:spcAft>
              <a:buClrTx/>
              <a:buSzTx/>
              <a:buFontTx/>
              <a:buNone/>
              <a:tabLst/>
              <a:defRPr/>
            </a:pPr>
            <a:r>
              <a:rPr lang="en-US" sz="1200" b="0" i="0" u="none" strike="noStrike" kern="0" spc="50" baseline="0">
                <a:solidFill>
                  <a:schemeClr val="bg1"/>
                </a:solidFill>
                <a:ea typeface="+mn-ea"/>
              </a:rPr>
              <a:t>FINLEY &amp; </a:t>
            </a:r>
            <a:r>
              <a:rPr lang="en-US" sz="1200" b="0" i="0" u="none" strike="noStrike" kern="0" spc="30" baseline="0">
                <a:solidFill>
                  <a:schemeClr val="bg1"/>
                </a:solidFill>
                <a:ea typeface="+mn-ea"/>
              </a:rPr>
              <a:t>ASSOCIATES LTD</a:t>
            </a:r>
            <a:r>
              <a:rPr lang="en-US" sz="1200" b="0" i="0" u="none" strike="noStrike" kern="0" spc="50" baseline="0">
                <a:solidFill>
                  <a:schemeClr val="bg1"/>
                </a:solidFill>
                <a:latin typeface="Times"/>
                <a:ea typeface="+mn-ea"/>
                <a:cs typeface="Times"/>
              </a:rPr>
              <a:t> </a:t>
            </a:r>
            <a:r>
              <a:rPr lang="en-US" sz="1200" b="1" i="0" u="none" strike="noStrike" kern="0" spc="50" baseline="0">
                <a:solidFill>
                  <a:schemeClr val="bg1"/>
                </a:solidFill>
                <a:latin typeface="Times"/>
                <a:ea typeface="+mn-ea"/>
                <a:cs typeface="Times"/>
              </a:rPr>
              <a:t>. </a:t>
            </a:r>
            <a:r>
              <a:rPr lang="en-US" sz="1200" b="0" i="0" u="none" strike="noStrike" kern="0" spc="50" baseline="0">
                <a:solidFill>
                  <a:schemeClr val="bg1"/>
                </a:solidFill>
                <a:latin typeface="+mn-lt"/>
                <a:ea typeface="+mn-ea"/>
                <a:cs typeface="+mn-cs"/>
              </a:rPr>
              <a:t>OCTOBER 2021</a:t>
            </a:r>
            <a:r>
              <a:rPr lang="en-US" sz="1200" b="0" i="0" u="none" strike="noStrike" kern="0" spc="50" baseline="0">
                <a:solidFill>
                  <a:schemeClr val="bg1"/>
                </a:solidFill>
                <a:ea typeface="+mn-ea"/>
              </a:rPr>
              <a:t> </a:t>
            </a:r>
            <a:r>
              <a:rPr lang="en-US" sz="1200" b="1" i="0" u="none" strike="noStrike" kern="0" spc="50" baseline="0">
                <a:solidFill>
                  <a:schemeClr val="bg1"/>
                </a:solidFill>
                <a:latin typeface="Times"/>
                <a:ea typeface="+mn-ea"/>
                <a:cs typeface="Times"/>
              </a:rPr>
              <a:t>. </a:t>
            </a:r>
            <a:r>
              <a:rPr lang="en-US" sz="1200" b="0" i="1" u="none" strike="noStrike" kern="0" spc="50" baseline="0">
                <a:solidFill>
                  <a:schemeClr val="bg1"/>
                </a:solidFill>
                <a:latin typeface="+mn-lt"/>
                <a:ea typeface="+mn-ea"/>
                <a:cs typeface="Times"/>
              </a:rPr>
              <a:t>WORKING DRAFT</a:t>
            </a:r>
            <a:r>
              <a:rPr lang="en-US" sz="1200" b="1" i="0" u="none" strike="noStrike" kern="0" spc="50" baseline="0">
                <a:solidFill>
                  <a:schemeClr val="bg1"/>
                </a:solidFill>
                <a:latin typeface="Times"/>
                <a:ea typeface="+mn-ea"/>
                <a:cs typeface="Times"/>
              </a:rPr>
              <a:t> </a:t>
            </a:r>
            <a:endParaRPr lang="en-US" sz="1200" b="0" i="1" u="none" strike="noStrike" kern="0" spc="50" baseline="0">
              <a:solidFill>
                <a:schemeClr val="bg1"/>
              </a:solidFill>
              <a:latin typeface="+mn-lt"/>
              <a:ea typeface="+mn-ea"/>
            </a:endParaRPr>
          </a:p>
        </p:txBody>
      </p:sp>
    </p:spTree>
    <p:extLst>
      <p:ext uri="{BB962C8B-B14F-4D97-AF65-F5344CB8AC3E}">
        <p14:creationId xmlns:p14="http://schemas.microsoft.com/office/powerpoint/2010/main" val="391516648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Inspirational Quote">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1090449" y="1521263"/>
            <a:ext cx="10515600" cy="1325563"/>
          </a:xfrm>
        </p:spPr>
        <p:txBody>
          <a:bodyPr>
            <a:noAutofit/>
          </a:bodyPr>
          <a:lstStyle>
            <a:lvl1pPr algn="ctr">
              <a:defRPr sz="4000" b="0" i="1">
                <a:solidFill>
                  <a:schemeClr val="bg1"/>
                </a:solidFill>
                <a:latin typeface="Times"/>
                <a:cs typeface="Times"/>
              </a:defRPr>
            </a:lvl1pPr>
          </a:lstStyle>
          <a:p>
            <a:r>
              <a:rPr lang="en-US"/>
              <a:t>[“Quote”]</a:t>
            </a:r>
          </a:p>
        </p:txBody>
      </p:sp>
      <p:sp>
        <p:nvSpPr>
          <p:cNvPr id="15" name="Text Placeholder 14"/>
          <p:cNvSpPr>
            <a:spLocks noGrp="1"/>
          </p:cNvSpPr>
          <p:nvPr>
            <p:ph type="body" sz="quarter" idx="10" hasCustomPrompt="1"/>
          </p:nvPr>
        </p:nvSpPr>
        <p:spPr>
          <a:xfrm>
            <a:off x="8977752" y="3069514"/>
            <a:ext cx="2628297" cy="914400"/>
          </a:xfrm>
        </p:spPr>
        <p:txBody>
          <a:bodyPr>
            <a:noAutofit/>
          </a:bodyPr>
          <a:lstStyle>
            <a:lvl1pPr marL="0" indent="0" algn="r">
              <a:buNone/>
              <a:defRPr sz="2400">
                <a:solidFill>
                  <a:schemeClr val="bg1"/>
                </a:solidFill>
              </a:defRPr>
            </a:lvl1pPr>
          </a:lstStyle>
          <a:p>
            <a:pPr lvl="0"/>
            <a:r>
              <a:rPr lang="en-US"/>
              <a:t>[Author]</a:t>
            </a:r>
          </a:p>
        </p:txBody>
      </p:sp>
    </p:spTree>
    <p:extLst>
      <p:ext uri="{BB962C8B-B14F-4D97-AF65-F5344CB8AC3E}">
        <p14:creationId xmlns:p14="http://schemas.microsoft.com/office/powerpoint/2010/main" val="160999329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Inspirational Quote">
    <p:bg>
      <p:bgPr>
        <a:solidFill>
          <a:srgbClr val="03989E"/>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1090449" y="1521263"/>
            <a:ext cx="10515600" cy="1325563"/>
          </a:xfrm>
        </p:spPr>
        <p:txBody>
          <a:bodyPr>
            <a:noAutofit/>
          </a:bodyPr>
          <a:lstStyle>
            <a:lvl1pPr algn="ctr">
              <a:defRPr sz="4000" b="0" i="1">
                <a:solidFill>
                  <a:schemeClr val="bg1"/>
                </a:solidFill>
                <a:latin typeface="Times"/>
                <a:cs typeface="Times"/>
              </a:defRPr>
            </a:lvl1pPr>
          </a:lstStyle>
          <a:p>
            <a:r>
              <a:rPr lang="en-US"/>
              <a:t>[“Quote”]</a:t>
            </a:r>
          </a:p>
        </p:txBody>
      </p:sp>
      <p:sp>
        <p:nvSpPr>
          <p:cNvPr id="15" name="Text Placeholder 14"/>
          <p:cNvSpPr>
            <a:spLocks noGrp="1"/>
          </p:cNvSpPr>
          <p:nvPr>
            <p:ph type="body" sz="quarter" idx="10" hasCustomPrompt="1"/>
          </p:nvPr>
        </p:nvSpPr>
        <p:spPr>
          <a:xfrm>
            <a:off x="8977752" y="3069514"/>
            <a:ext cx="2628297" cy="914400"/>
          </a:xfrm>
        </p:spPr>
        <p:txBody>
          <a:bodyPr>
            <a:noAutofit/>
          </a:bodyPr>
          <a:lstStyle>
            <a:lvl1pPr marL="0" indent="0" algn="r">
              <a:buNone/>
              <a:defRPr sz="2400">
                <a:solidFill>
                  <a:schemeClr val="bg1"/>
                </a:solidFill>
              </a:defRPr>
            </a:lvl1pPr>
          </a:lstStyle>
          <a:p>
            <a:pPr lvl="0"/>
            <a:r>
              <a:rPr lang="en-US"/>
              <a:t>[Author]</a:t>
            </a:r>
          </a:p>
        </p:txBody>
      </p:sp>
    </p:spTree>
    <p:extLst>
      <p:ext uri="{BB962C8B-B14F-4D97-AF65-F5344CB8AC3E}">
        <p14:creationId xmlns:p14="http://schemas.microsoft.com/office/powerpoint/2010/main" val="160999329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cxnSp>
        <p:nvCxnSpPr>
          <p:cNvPr id="3" name="Straight Connector 2"/>
          <p:cNvCxnSpPr/>
          <p:nvPr userDrawn="1"/>
        </p:nvCxnSpPr>
        <p:spPr>
          <a:xfrm>
            <a:off x="1613069" y="1317747"/>
            <a:ext cx="8965862"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1513490" y="726597"/>
            <a:ext cx="3321743" cy="584775"/>
          </a:xfrm>
          <a:prstGeom prst="rect">
            <a:avLst/>
          </a:prstGeom>
          <a:noFill/>
        </p:spPr>
        <p:txBody>
          <a:bodyPr wrap="none" rtlCol="0">
            <a:spAutoFit/>
          </a:bodyPr>
          <a:lstStyle/>
          <a:p>
            <a:r>
              <a:rPr lang="en-US" sz="3200">
                <a:solidFill>
                  <a:schemeClr val="tx1"/>
                </a:solidFill>
                <a:latin typeface="+mj-lt"/>
                <a:cs typeface="Times"/>
              </a:rPr>
              <a:t>Discussion</a:t>
            </a:r>
            <a:r>
              <a:rPr lang="en-US" sz="3200" baseline="0">
                <a:solidFill>
                  <a:schemeClr val="tx1"/>
                </a:solidFill>
                <a:latin typeface="+mj-lt"/>
                <a:cs typeface="Times"/>
              </a:rPr>
              <a:t> Outline</a:t>
            </a:r>
            <a:endParaRPr lang="en-US" sz="3200">
              <a:solidFill>
                <a:schemeClr val="tx1"/>
              </a:solidFill>
              <a:latin typeface="+mj-lt"/>
              <a:cs typeface="Times"/>
            </a:endParaRPr>
          </a:p>
        </p:txBody>
      </p:sp>
      <p:sp>
        <p:nvSpPr>
          <p:cNvPr id="13" name="Text Placeholder 12"/>
          <p:cNvSpPr>
            <a:spLocks noGrp="1"/>
          </p:cNvSpPr>
          <p:nvPr>
            <p:ph type="body" sz="quarter" idx="10" hasCustomPrompt="1"/>
          </p:nvPr>
        </p:nvSpPr>
        <p:spPr>
          <a:xfrm>
            <a:off x="1513490" y="1744663"/>
            <a:ext cx="9065441" cy="3489325"/>
          </a:xfrm>
        </p:spPr>
        <p:txBody>
          <a:bodyPr>
            <a:noAutofit/>
          </a:bodyPr>
          <a:lstStyle>
            <a:lvl1pPr marL="228600" marR="0" indent="-228600" algn="l" defTabSz="914400" rtl="0" eaLnBrk="1" fontAlgn="auto" latinLnBrk="0" hangingPunct="1">
              <a:lnSpc>
                <a:spcPct val="90000"/>
              </a:lnSpc>
              <a:spcBef>
                <a:spcPts val="1200"/>
              </a:spcBef>
              <a:spcAft>
                <a:spcPts val="1200"/>
              </a:spcAft>
              <a:buClrTx/>
              <a:buSzTx/>
              <a:buFont typeface="Arial" panose="020B0604020202020204" pitchFamily="34" charset="0"/>
              <a:buChar char="•"/>
              <a:tabLst/>
              <a:defRPr sz="2800" baseline="0">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[Section Title]</a:t>
            </a:r>
          </a:p>
          <a:p>
            <a:pPr lvl="0"/>
            <a:r>
              <a:rPr lang="en-US"/>
              <a:t>[Section Title]</a:t>
            </a:r>
          </a:p>
          <a:p>
            <a:pPr lvl="0"/>
            <a:r>
              <a:rPr lang="en-US"/>
              <a:t>[Section Title]</a:t>
            </a:r>
          </a:p>
          <a:p>
            <a:pPr lvl="0"/>
            <a:r>
              <a:rPr lang="en-US"/>
              <a:t>[Section Title]</a:t>
            </a:r>
          </a:p>
          <a:p>
            <a:pPr lvl="0"/>
            <a:r>
              <a:rPr lang="en-US"/>
              <a:t>[Section Title]</a:t>
            </a:r>
          </a:p>
        </p:txBody>
      </p:sp>
      <p:sp>
        <p:nvSpPr>
          <p:cNvPr id="14" name="Rectangle 13"/>
          <p:cNvSpPr/>
          <p:nvPr userDrawn="1"/>
        </p:nvSpPr>
        <p:spPr>
          <a:xfrm>
            <a:off x="0" y="6319776"/>
            <a:ext cx="12192000" cy="538223"/>
          </a:xfrm>
          <a:prstGeom prst="rect">
            <a:avLst/>
          </a:prstGeom>
          <a:solidFill>
            <a:srgbClr val="03989E"/>
          </a:solidFill>
          <a:ln>
            <a:noFill/>
          </a:ln>
          <a:effectLst/>
          <a:scene3d>
            <a:camera prst="orthographicFront">
              <a:rot lat="0" lon="0" rev="0"/>
            </a:camera>
            <a:lightRig rig="glow" dir="t">
              <a:rot lat="0" lon="0" rev="14100000"/>
            </a:lightRig>
          </a:scene3d>
          <a:sp3d prstMaterial="soft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Slide Number Placeholder 5"/>
          <p:cNvSpPr txBox="1">
            <a:spLocks/>
          </p:cNvSpPr>
          <p:nvPr userDrawn="1"/>
        </p:nvSpPr>
        <p:spPr>
          <a:xfrm>
            <a:off x="10989128" y="6428550"/>
            <a:ext cx="783771" cy="364218"/>
          </a:xfrm>
          <a:prstGeom prst="rect">
            <a:avLst/>
          </a:prstGeom>
        </p:spPr>
        <p:txBody>
          <a:bodyPr/>
          <a:lstStyle>
            <a:defPPr>
              <a:defRPr lang="en-US"/>
            </a:defPPr>
            <a:lvl1pPr algn="l" rtl="0" fontAlgn="base">
              <a:spcBef>
                <a:spcPct val="0"/>
              </a:spcBef>
              <a:spcAft>
                <a:spcPct val="0"/>
              </a:spcAft>
              <a:defRPr kern="1200">
                <a:solidFill>
                  <a:schemeClr val="bg1"/>
                </a:solidFill>
                <a:latin typeface="Calibri" charset="0"/>
                <a:ea typeface="MS PGothic" charset="0"/>
                <a:cs typeface="MS PGothic" charset="0"/>
              </a:defRPr>
            </a:lvl1pPr>
            <a:lvl2pPr marL="457200" algn="l" rtl="0" fontAlgn="base">
              <a:spcBef>
                <a:spcPct val="0"/>
              </a:spcBef>
              <a:spcAft>
                <a:spcPct val="0"/>
              </a:spcAft>
              <a:defRPr kern="1200">
                <a:solidFill>
                  <a:schemeClr val="tx1"/>
                </a:solidFill>
                <a:latin typeface="Calibri" charset="0"/>
                <a:ea typeface="MS PGothic" charset="0"/>
                <a:cs typeface="MS PGothic" charset="0"/>
              </a:defRPr>
            </a:lvl2pPr>
            <a:lvl3pPr marL="914400" algn="l" rtl="0" fontAlgn="base">
              <a:spcBef>
                <a:spcPct val="0"/>
              </a:spcBef>
              <a:spcAft>
                <a:spcPct val="0"/>
              </a:spcAft>
              <a:defRPr kern="1200">
                <a:solidFill>
                  <a:schemeClr val="tx1"/>
                </a:solidFill>
                <a:latin typeface="Calibri" charset="0"/>
                <a:ea typeface="MS PGothic" charset="0"/>
                <a:cs typeface="MS PGothic" charset="0"/>
              </a:defRPr>
            </a:lvl3pPr>
            <a:lvl4pPr marL="1371600" algn="l" rtl="0" fontAlgn="base">
              <a:spcBef>
                <a:spcPct val="0"/>
              </a:spcBef>
              <a:spcAft>
                <a:spcPct val="0"/>
              </a:spcAft>
              <a:defRPr kern="1200">
                <a:solidFill>
                  <a:schemeClr val="tx1"/>
                </a:solidFill>
                <a:latin typeface="Calibri" charset="0"/>
                <a:ea typeface="MS PGothic" charset="0"/>
                <a:cs typeface="MS PGothic" charset="0"/>
              </a:defRPr>
            </a:lvl4pPr>
            <a:lvl5pPr marL="1828800" algn="l" rtl="0" fontAlgn="base">
              <a:spcBef>
                <a:spcPct val="0"/>
              </a:spcBef>
              <a:spcAft>
                <a:spcPct val="0"/>
              </a:spcAft>
              <a:defRPr kern="1200">
                <a:solidFill>
                  <a:schemeClr val="tx1"/>
                </a:solidFill>
                <a:latin typeface="Calibri" charset="0"/>
                <a:ea typeface="MS PGothic" charset="0"/>
                <a:cs typeface="MS PGothic" charset="0"/>
              </a:defRPr>
            </a:lvl5pPr>
            <a:lvl6pPr marL="2286000" algn="l" defTabSz="457200" rtl="0" eaLnBrk="1" latinLnBrk="0" hangingPunct="1">
              <a:defRPr kern="1200">
                <a:solidFill>
                  <a:schemeClr val="tx1"/>
                </a:solidFill>
                <a:latin typeface="Calibri" charset="0"/>
                <a:ea typeface="MS PGothic" charset="0"/>
                <a:cs typeface="MS PGothic" charset="0"/>
              </a:defRPr>
            </a:lvl6pPr>
            <a:lvl7pPr marL="2743200" algn="l" defTabSz="457200" rtl="0" eaLnBrk="1" latinLnBrk="0" hangingPunct="1">
              <a:defRPr kern="1200">
                <a:solidFill>
                  <a:schemeClr val="tx1"/>
                </a:solidFill>
                <a:latin typeface="Calibri" charset="0"/>
                <a:ea typeface="MS PGothic" charset="0"/>
                <a:cs typeface="MS PGothic" charset="0"/>
              </a:defRPr>
            </a:lvl7pPr>
            <a:lvl8pPr marL="3200400" algn="l" defTabSz="457200" rtl="0" eaLnBrk="1" latinLnBrk="0" hangingPunct="1">
              <a:defRPr kern="1200">
                <a:solidFill>
                  <a:schemeClr val="tx1"/>
                </a:solidFill>
                <a:latin typeface="Calibri" charset="0"/>
                <a:ea typeface="MS PGothic" charset="0"/>
                <a:cs typeface="MS PGothic" charset="0"/>
              </a:defRPr>
            </a:lvl8pPr>
            <a:lvl9pPr marL="3657600" algn="l" defTabSz="457200" rtl="0" eaLnBrk="1" latinLnBrk="0" hangingPunct="1">
              <a:defRPr kern="1200">
                <a:solidFill>
                  <a:schemeClr val="tx1"/>
                </a:solidFill>
                <a:latin typeface="Calibri" charset="0"/>
                <a:ea typeface="MS PGothic" charset="0"/>
                <a:cs typeface="MS PGothic" charset="0"/>
              </a:defRPr>
            </a:lvl9pPr>
          </a:lstStyle>
          <a:p>
            <a:pPr>
              <a:defRPr/>
            </a:pPr>
            <a:fld id="{B63ADAD8-2BDE-1345-97F6-1DDE40F9AD5E}" type="slidenum">
              <a:rPr lang="en-CA" sz="1200" smtClean="0">
                <a:solidFill>
                  <a:schemeClr val="bg1"/>
                </a:solidFill>
              </a:rPr>
              <a:pPr>
                <a:defRPr/>
              </a:pPr>
              <a:t>‹#›</a:t>
            </a:fld>
            <a:endParaRPr lang="en-CA" sz="1200">
              <a:solidFill>
                <a:schemeClr val="bg1"/>
              </a:solidFill>
            </a:endParaRPr>
          </a:p>
        </p:txBody>
      </p:sp>
      <p:sp>
        <p:nvSpPr>
          <p:cNvPr id="9" name="Footer Placeholder 3">
            <a:extLst>
              <a:ext uri="{FF2B5EF4-FFF2-40B4-BE49-F238E27FC236}">
                <a16:creationId xmlns:a16="http://schemas.microsoft.com/office/drawing/2014/main" id="{62DE0BA7-E3BA-47B2-9E6B-1BA1C83016AF}"/>
              </a:ext>
            </a:extLst>
          </p:cNvPr>
          <p:cNvSpPr txBox="1">
            <a:spLocks noGrp="1"/>
          </p:cNvSpPr>
          <p:nvPr userDrawn="1"/>
        </p:nvSpPr>
        <p:spPr bwMode="auto">
          <a:xfrm>
            <a:off x="65171" y="6420555"/>
            <a:ext cx="7815208" cy="421043"/>
          </a:xfrm>
          <a:prstGeom prst="rect">
            <a:avLst/>
          </a:prstGeom>
          <a:noFill/>
          <a:ln w="9525">
            <a:noFill/>
            <a:miter lim="800000"/>
            <a:headEnd/>
            <a:tailEnd/>
          </a:ln>
        </p:spPr>
        <p:txBody>
          <a:bodyPr anchor="t"/>
          <a:lstStyle/>
          <a:p>
            <a:pPr marL="0" marR="0" indent="0" algn="l" defTabSz="914400" rtl="0" eaLnBrk="0" fontAlgn="auto" latinLnBrk="0" hangingPunct="0">
              <a:lnSpc>
                <a:spcPct val="100000"/>
              </a:lnSpc>
              <a:spcBef>
                <a:spcPts val="0"/>
              </a:spcBef>
              <a:spcAft>
                <a:spcPts val="0"/>
              </a:spcAft>
              <a:buClrTx/>
              <a:buSzTx/>
              <a:buFontTx/>
              <a:buNone/>
              <a:tabLst/>
              <a:defRPr/>
            </a:pPr>
            <a:r>
              <a:rPr lang="en-US" sz="1200" b="0" i="0" u="none" strike="noStrike" kern="0" spc="50" baseline="0">
                <a:solidFill>
                  <a:schemeClr val="bg1"/>
                </a:solidFill>
                <a:ea typeface="+mn-ea"/>
              </a:rPr>
              <a:t>ISC/ FINLEY &amp; </a:t>
            </a:r>
            <a:r>
              <a:rPr lang="en-US" sz="1200" b="0" i="0" u="none" strike="noStrike" kern="0" spc="30" baseline="0">
                <a:solidFill>
                  <a:schemeClr val="bg1"/>
                </a:solidFill>
                <a:ea typeface="+mn-ea"/>
              </a:rPr>
              <a:t>ASSOCIATES </a:t>
            </a:r>
            <a:r>
              <a:rPr lang="en-US" sz="1200" b="0" i="0" u="none" strike="noStrike" kern="0" spc="50" baseline="0">
                <a:solidFill>
                  <a:schemeClr val="bg1"/>
                </a:solidFill>
                <a:latin typeface="+mn-lt"/>
                <a:ea typeface="+mn-ea"/>
                <a:cs typeface="+mn-cs"/>
              </a:rPr>
              <a:t>LTD/ FACULTY OF SOCIAL WORK . APRIL 2022 </a:t>
            </a:r>
            <a:r>
              <a:rPr lang="en-US" sz="1200" b="1" i="0" u="none" strike="noStrike" kern="0" spc="50" baseline="0">
                <a:solidFill>
                  <a:schemeClr val="bg1"/>
                </a:solidFill>
                <a:latin typeface="Times"/>
                <a:ea typeface="+mn-ea"/>
                <a:cs typeface="Times"/>
              </a:rPr>
              <a:t>. </a:t>
            </a:r>
            <a:r>
              <a:rPr lang="en-US" sz="1200" b="0" i="0" u="none" strike="noStrike" kern="0" spc="50" baseline="0">
                <a:solidFill>
                  <a:schemeClr val="bg1"/>
                </a:solidFill>
                <a:latin typeface="+mn-lt"/>
                <a:ea typeface="+mn-ea"/>
                <a:cs typeface="+mn-cs"/>
              </a:rPr>
              <a:t>WORKING DRAFT</a:t>
            </a:r>
          </a:p>
        </p:txBody>
      </p:sp>
    </p:spTree>
    <p:extLst>
      <p:ext uri="{BB962C8B-B14F-4D97-AF65-F5344CB8AC3E}">
        <p14:creationId xmlns:p14="http://schemas.microsoft.com/office/powerpoint/2010/main" val="334674461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1BC25-D49A-0834-B746-994182C6EDA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E9AB2B2-D157-AA56-619C-205B414B23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03AB777-94D0-C4FD-593B-9915AF3C2C08}"/>
              </a:ext>
            </a:extLst>
          </p:cNvPr>
          <p:cNvSpPr>
            <a:spLocks noGrp="1"/>
          </p:cNvSpPr>
          <p:nvPr>
            <p:ph type="dt" sz="half" idx="10"/>
          </p:nvPr>
        </p:nvSpPr>
        <p:spPr/>
        <p:txBody>
          <a:bodyPr/>
          <a:lstStyle/>
          <a:p>
            <a:fld id="{8400F603-F8A3-44DB-AC78-6AEFF6898941}" type="datetimeFigureOut">
              <a:rPr lang="en-CA" smtClean="0"/>
              <a:t>2023-10-05</a:t>
            </a:fld>
            <a:endParaRPr lang="en-CA"/>
          </a:p>
        </p:txBody>
      </p:sp>
      <p:sp>
        <p:nvSpPr>
          <p:cNvPr id="5" name="Footer Placeholder 4">
            <a:extLst>
              <a:ext uri="{FF2B5EF4-FFF2-40B4-BE49-F238E27FC236}">
                <a16:creationId xmlns:a16="http://schemas.microsoft.com/office/drawing/2014/main" id="{77487E74-5E5C-2498-D96C-9FE7582966F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97AA283-7CC5-0810-0E71-7C8D76C9E923}"/>
              </a:ext>
            </a:extLst>
          </p:cNvPr>
          <p:cNvSpPr>
            <a:spLocks noGrp="1"/>
          </p:cNvSpPr>
          <p:nvPr>
            <p:ph type="sldNum" sz="quarter" idx="12"/>
          </p:nvPr>
        </p:nvSpPr>
        <p:spPr/>
        <p:txBody>
          <a:bodyPr/>
          <a:lstStyle/>
          <a:p>
            <a:fld id="{BFDD96AD-2D5B-4C3E-92EA-B78637028021}" type="slidenum">
              <a:rPr lang="en-CA" smtClean="0"/>
              <a:t>‹#›</a:t>
            </a:fld>
            <a:endParaRPr lang="en-CA"/>
          </a:p>
        </p:txBody>
      </p:sp>
    </p:spTree>
    <p:extLst>
      <p:ext uri="{BB962C8B-B14F-4D97-AF65-F5344CB8AC3E}">
        <p14:creationId xmlns:p14="http://schemas.microsoft.com/office/powerpoint/2010/main" val="210800200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5_Table of contents slide">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FDA35CE9-2932-49A0-962F-F69C51AC3BE6}"/>
              </a:ext>
            </a:extLst>
          </p:cNvPr>
          <p:cNvSpPr/>
          <p:nvPr/>
        </p:nvSpPr>
        <p:spPr>
          <a:xfrm>
            <a:off x="7163173" y="879475"/>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3" name="Oval 22">
            <a:extLst>
              <a:ext uri="{FF2B5EF4-FFF2-40B4-BE49-F238E27FC236}">
                <a16:creationId xmlns:a16="http://schemas.microsoft.com/office/drawing/2014/main" id="{3AB6D6A7-E020-4442-B398-FE493DBD266B}"/>
              </a:ext>
            </a:extLst>
          </p:cNvPr>
          <p:cNvSpPr/>
          <p:nvPr/>
        </p:nvSpPr>
        <p:spPr>
          <a:xfrm>
            <a:off x="7177682" y="1741147"/>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4" name="Oval 23">
            <a:extLst>
              <a:ext uri="{FF2B5EF4-FFF2-40B4-BE49-F238E27FC236}">
                <a16:creationId xmlns:a16="http://schemas.microsoft.com/office/drawing/2014/main" id="{F055717B-6AB9-4FFA-A593-B443A097F07B}"/>
              </a:ext>
            </a:extLst>
          </p:cNvPr>
          <p:cNvSpPr/>
          <p:nvPr/>
        </p:nvSpPr>
        <p:spPr>
          <a:xfrm>
            <a:off x="7177682" y="2510012"/>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5" name="Oval 24">
            <a:extLst>
              <a:ext uri="{FF2B5EF4-FFF2-40B4-BE49-F238E27FC236}">
                <a16:creationId xmlns:a16="http://schemas.microsoft.com/office/drawing/2014/main" id="{80ED411B-51B0-42CC-B97E-09B728CC7149}"/>
              </a:ext>
            </a:extLst>
          </p:cNvPr>
          <p:cNvSpPr/>
          <p:nvPr/>
        </p:nvSpPr>
        <p:spPr>
          <a:xfrm>
            <a:off x="7187838" y="3345067"/>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 name="Rectangle 1">
            <a:extLst>
              <a:ext uri="{FF2B5EF4-FFF2-40B4-BE49-F238E27FC236}">
                <a16:creationId xmlns:a16="http://schemas.microsoft.com/office/drawing/2014/main" id="{5C6A674C-BE9C-4CC1-A80D-A45B97DBA4B2}"/>
              </a:ext>
            </a:extLst>
          </p:cNvPr>
          <p:cNvSpPr/>
          <p:nvPr userDrawn="1"/>
        </p:nvSpPr>
        <p:spPr>
          <a:xfrm>
            <a:off x="0" y="8874"/>
            <a:ext cx="5591908" cy="685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 Placeholder 5">
            <a:extLst>
              <a:ext uri="{FF2B5EF4-FFF2-40B4-BE49-F238E27FC236}">
                <a16:creationId xmlns:a16="http://schemas.microsoft.com/office/drawing/2014/main" id="{C2E8A2B1-A9B9-49E6-94EA-B1FB60FA775D}"/>
              </a:ext>
            </a:extLst>
          </p:cNvPr>
          <p:cNvSpPr>
            <a:spLocks noGrp="1"/>
          </p:cNvSpPr>
          <p:nvPr>
            <p:ph type="body" sz="quarter" idx="20" hasCustomPrompt="1"/>
          </p:nvPr>
        </p:nvSpPr>
        <p:spPr>
          <a:xfrm>
            <a:off x="731122" y="972281"/>
            <a:ext cx="3780109" cy="1245213"/>
          </a:xfrm>
        </p:spPr>
        <p:txBody>
          <a:bodyPr wrap="square">
            <a:spAutoFit/>
          </a:bodyPr>
          <a:lstStyle>
            <a:lvl1pPr>
              <a:defRPr sz="4400">
                <a:solidFill>
                  <a:schemeClr val="bg1"/>
                </a:solidFill>
              </a:defRPr>
            </a:lvl1pPr>
          </a:lstStyle>
          <a:p>
            <a:pPr lvl="0"/>
            <a:r>
              <a:rPr lang="en-US"/>
              <a:t>Table of Contents</a:t>
            </a:r>
          </a:p>
        </p:txBody>
      </p:sp>
      <p:sp>
        <p:nvSpPr>
          <p:cNvPr id="43" name="Text Placeholder 2">
            <a:extLst>
              <a:ext uri="{FF2B5EF4-FFF2-40B4-BE49-F238E27FC236}">
                <a16:creationId xmlns:a16="http://schemas.microsoft.com/office/drawing/2014/main" id="{914A6607-74F5-49D0-8779-A0ED59DE880D}"/>
              </a:ext>
            </a:extLst>
          </p:cNvPr>
          <p:cNvSpPr>
            <a:spLocks noGrp="1"/>
          </p:cNvSpPr>
          <p:nvPr>
            <p:ph type="body" sz="quarter" idx="26" hasCustomPrompt="1"/>
          </p:nvPr>
        </p:nvSpPr>
        <p:spPr>
          <a:xfrm>
            <a:off x="7516877" y="3359267"/>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4:</a:t>
            </a:r>
            <a:endParaRPr lang="en-US"/>
          </a:p>
        </p:txBody>
      </p:sp>
      <p:sp>
        <p:nvSpPr>
          <p:cNvPr id="7" name="Text Placeholder 6">
            <a:extLst>
              <a:ext uri="{FF2B5EF4-FFF2-40B4-BE49-F238E27FC236}">
                <a16:creationId xmlns:a16="http://schemas.microsoft.com/office/drawing/2014/main" id="{490941E1-ACEB-428A-A029-CDD0A73E3DF8}"/>
              </a:ext>
            </a:extLst>
          </p:cNvPr>
          <p:cNvSpPr>
            <a:spLocks noGrp="1"/>
          </p:cNvSpPr>
          <p:nvPr>
            <p:ph type="body" sz="quarter" idx="28" hasCustomPrompt="1"/>
          </p:nvPr>
        </p:nvSpPr>
        <p:spPr>
          <a:xfrm>
            <a:off x="7524380" y="3768666"/>
            <a:ext cx="3384550" cy="302327"/>
          </a:xfrm>
        </p:spPr>
        <p:txBody>
          <a:bodyPr/>
          <a:lstStyle>
            <a:lvl4pPr>
              <a:defRPr/>
            </a:lvl4pPr>
          </a:lstStyle>
          <a:p>
            <a:pPr lvl="3"/>
            <a:r>
              <a:rPr lang="en-US" b="0" i="0" u="none" strike="noStrike">
                <a:solidFill>
                  <a:srgbClr val="191919"/>
                </a:solidFill>
                <a:effectLst/>
              </a:rPr>
              <a:t>Summary</a:t>
            </a:r>
            <a:endParaRPr lang="en-US"/>
          </a:p>
        </p:txBody>
      </p:sp>
      <p:sp>
        <p:nvSpPr>
          <p:cNvPr id="19" name="Text Placeholder 2">
            <a:extLst>
              <a:ext uri="{FF2B5EF4-FFF2-40B4-BE49-F238E27FC236}">
                <a16:creationId xmlns:a16="http://schemas.microsoft.com/office/drawing/2014/main" id="{2746FC98-3116-44AA-8EAE-1537657F7F20}"/>
              </a:ext>
            </a:extLst>
          </p:cNvPr>
          <p:cNvSpPr>
            <a:spLocks noGrp="1"/>
          </p:cNvSpPr>
          <p:nvPr>
            <p:ph type="body" sz="quarter" idx="29" hasCustomPrompt="1"/>
          </p:nvPr>
        </p:nvSpPr>
        <p:spPr>
          <a:xfrm>
            <a:off x="7524380" y="2486027"/>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3:</a:t>
            </a:r>
            <a:endParaRPr lang="en-US"/>
          </a:p>
        </p:txBody>
      </p:sp>
      <p:sp>
        <p:nvSpPr>
          <p:cNvPr id="20" name="Text Placeholder 6">
            <a:extLst>
              <a:ext uri="{FF2B5EF4-FFF2-40B4-BE49-F238E27FC236}">
                <a16:creationId xmlns:a16="http://schemas.microsoft.com/office/drawing/2014/main" id="{3AEFAFF6-2ABB-4811-BAB7-497DEDB18281}"/>
              </a:ext>
            </a:extLst>
          </p:cNvPr>
          <p:cNvSpPr>
            <a:spLocks noGrp="1"/>
          </p:cNvSpPr>
          <p:nvPr>
            <p:ph type="body" sz="quarter" idx="30" hasCustomPrompt="1"/>
          </p:nvPr>
        </p:nvSpPr>
        <p:spPr>
          <a:xfrm>
            <a:off x="7524380" y="2875699"/>
            <a:ext cx="3384550" cy="302327"/>
          </a:xfrm>
        </p:spPr>
        <p:txBody>
          <a:bodyPr/>
          <a:lstStyle>
            <a:lvl4pPr>
              <a:defRPr/>
            </a:lvl4pPr>
          </a:lstStyle>
          <a:p>
            <a:pPr lvl="3"/>
            <a:r>
              <a:rPr lang="en-US" b="0" i="0" u="none" strike="noStrike">
                <a:solidFill>
                  <a:srgbClr val="191919"/>
                </a:solidFill>
                <a:effectLst/>
              </a:rPr>
              <a:t>3 Key Company Strategies</a:t>
            </a:r>
            <a:endParaRPr lang="en-US"/>
          </a:p>
        </p:txBody>
      </p:sp>
      <p:sp>
        <p:nvSpPr>
          <p:cNvPr id="21" name="Text Placeholder 2">
            <a:extLst>
              <a:ext uri="{FF2B5EF4-FFF2-40B4-BE49-F238E27FC236}">
                <a16:creationId xmlns:a16="http://schemas.microsoft.com/office/drawing/2014/main" id="{40D79873-2E71-4DF3-B7CA-0E2D1F0AE814}"/>
              </a:ext>
            </a:extLst>
          </p:cNvPr>
          <p:cNvSpPr>
            <a:spLocks noGrp="1"/>
          </p:cNvSpPr>
          <p:nvPr>
            <p:ph type="body" sz="quarter" idx="31" hasCustomPrompt="1"/>
          </p:nvPr>
        </p:nvSpPr>
        <p:spPr>
          <a:xfrm>
            <a:off x="7524380" y="879475"/>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1:</a:t>
            </a:r>
            <a:endParaRPr lang="en-US"/>
          </a:p>
        </p:txBody>
      </p:sp>
      <p:sp>
        <p:nvSpPr>
          <p:cNvPr id="26" name="Text Placeholder 6">
            <a:extLst>
              <a:ext uri="{FF2B5EF4-FFF2-40B4-BE49-F238E27FC236}">
                <a16:creationId xmlns:a16="http://schemas.microsoft.com/office/drawing/2014/main" id="{86B4C49D-833E-4F58-B16B-4FB574373E2C}"/>
              </a:ext>
            </a:extLst>
          </p:cNvPr>
          <p:cNvSpPr>
            <a:spLocks noGrp="1"/>
          </p:cNvSpPr>
          <p:nvPr>
            <p:ph type="body" sz="quarter" idx="32" hasCustomPrompt="1"/>
          </p:nvPr>
        </p:nvSpPr>
        <p:spPr>
          <a:xfrm>
            <a:off x="7524380" y="1262038"/>
            <a:ext cx="3384550" cy="302327"/>
          </a:xfrm>
        </p:spPr>
        <p:txBody>
          <a:bodyPr/>
          <a:lstStyle>
            <a:lvl4pPr>
              <a:defRPr/>
            </a:lvl4pPr>
          </a:lstStyle>
          <a:p>
            <a:pPr lvl="3"/>
            <a:r>
              <a:rPr lang="en-US" b="0" i="0" u="none" strike="noStrike">
                <a:solidFill>
                  <a:srgbClr val="191919"/>
                </a:solidFill>
                <a:effectLst/>
              </a:rPr>
              <a:t>Our Mission</a:t>
            </a:r>
            <a:endParaRPr lang="en-US"/>
          </a:p>
        </p:txBody>
      </p:sp>
      <p:sp>
        <p:nvSpPr>
          <p:cNvPr id="29" name="Text Placeholder 2">
            <a:extLst>
              <a:ext uri="{FF2B5EF4-FFF2-40B4-BE49-F238E27FC236}">
                <a16:creationId xmlns:a16="http://schemas.microsoft.com/office/drawing/2014/main" id="{AB4DD759-28AA-4F32-B5B5-55446D25A294}"/>
              </a:ext>
            </a:extLst>
          </p:cNvPr>
          <p:cNvSpPr>
            <a:spLocks noGrp="1"/>
          </p:cNvSpPr>
          <p:nvPr>
            <p:ph type="body" sz="quarter" idx="33" hasCustomPrompt="1"/>
          </p:nvPr>
        </p:nvSpPr>
        <p:spPr>
          <a:xfrm>
            <a:off x="7524380" y="1741147"/>
            <a:ext cx="4055934" cy="262444"/>
          </a:xfrm>
        </p:spPr>
        <p:txBody>
          <a:bodyPr wrap="square" lIns="0" tIns="0" rIns="0" bIns="0" anchor="ctr" anchorCtr="0">
            <a:spAutoFit/>
          </a:bodyPr>
          <a:lstStyle>
            <a:lvl1pPr>
              <a:defRPr sz="2000" b="1" baseline="0"/>
            </a:lvl1pPr>
            <a:lvl3pPr marL="0" indent="0">
              <a:buNone/>
              <a:defRPr/>
            </a:lvl3pPr>
          </a:lstStyle>
          <a:p>
            <a:pPr lvl="0"/>
            <a:r>
              <a:rPr lang="en-US" b="1" i="0" u="none" strike="noStrike">
                <a:solidFill>
                  <a:srgbClr val="191919"/>
                </a:solidFill>
                <a:effectLst/>
              </a:rPr>
              <a:t>Part 2:</a:t>
            </a:r>
            <a:endParaRPr lang="en-US"/>
          </a:p>
        </p:txBody>
      </p:sp>
      <p:sp>
        <p:nvSpPr>
          <p:cNvPr id="30" name="Text Placeholder 6">
            <a:extLst>
              <a:ext uri="{FF2B5EF4-FFF2-40B4-BE49-F238E27FC236}">
                <a16:creationId xmlns:a16="http://schemas.microsoft.com/office/drawing/2014/main" id="{84325C5F-10FB-4676-9C8A-97FCC7C7CBD2}"/>
              </a:ext>
            </a:extLst>
          </p:cNvPr>
          <p:cNvSpPr>
            <a:spLocks noGrp="1"/>
          </p:cNvSpPr>
          <p:nvPr>
            <p:ph type="body" sz="quarter" idx="34" hasCustomPrompt="1"/>
          </p:nvPr>
        </p:nvSpPr>
        <p:spPr>
          <a:xfrm>
            <a:off x="7524380" y="2086592"/>
            <a:ext cx="3384550" cy="302327"/>
          </a:xfrm>
        </p:spPr>
        <p:txBody>
          <a:bodyPr/>
          <a:lstStyle>
            <a:lvl4pPr>
              <a:defRPr/>
            </a:lvl4pPr>
          </a:lstStyle>
          <a:p>
            <a:pPr lvl="3"/>
            <a:r>
              <a:rPr lang="en-US" b="0" i="0" u="none" strike="noStrike">
                <a:solidFill>
                  <a:srgbClr val="191919"/>
                </a:solidFill>
                <a:effectLst/>
              </a:rPr>
              <a:t>2 Major Goals</a:t>
            </a:r>
            <a:endParaRPr lang="en-US"/>
          </a:p>
        </p:txBody>
      </p:sp>
      <p:pic>
        <p:nvPicPr>
          <p:cNvPr id="28" name="Picture 27" descr="A picture containing text, plant, clipart&#10;&#10;Description automatically generated">
            <a:extLst>
              <a:ext uri="{FF2B5EF4-FFF2-40B4-BE49-F238E27FC236}">
                <a16:creationId xmlns:a16="http://schemas.microsoft.com/office/drawing/2014/main" id="{CD387FC3-815A-4638-8B2E-88E9949EE9F4}"/>
              </a:ext>
            </a:extLst>
          </p:cNvPr>
          <p:cNvPicPr>
            <a:picLocks noChangeAspect="1"/>
          </p:cNvPicPr>
          <p:nvPr userDrawn="1"/>
        </p:nvPicPr>
        <p:blipFill>
          <a:blip r:embed="rId2"/>
          <a:stretch>
            <a:fillRect/>
          </a:stretch>
        </p:blipFill>
        <p:spPr>
          <a:xfrm>
            <a:off x="11053056" y="5878946"/>
            <a:ext cx="932690" cy="914402"/>
          </a:xfrm>
          <a:prstGeom prst="rect">
            <a:avLst/>
          </a:prstGeom>
        </p:spPr>
      </p:pic>
      <p:sp>
        <p:nvSpPr>
          <p:cNvPr id="36" name="Flowchart: Data 2">
            <a:extLst>
              <a:ext uri="{FF2B5EF4-FFF2-40B4-BE49-F238E27FC236}">
                <a16:creationId xmlns:a16="http://schemas.microsoft.com/office/drawing/2014/main" id="{87E8EF27-F404-419C-B76E-145FF076F232}"/>
              </a:ext>
            </a:extLst>
          </p:cNvPr>
          <p:cNvSpPr/>
          <p:nvPr userDrawn="1"/>
        </p:nvSpPr>
        <p:spPr>
          <a:xfrm>
            <a:off x="-23782" y="6259541"/>
            <a:ext cx="3390491" cy="33793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8 w 10000"/>
              <a:gd name="connsiteY1" fmla="*/ 0 h 10000"/>
              <a:gd name="connsiteX2" fmla="*/ 10000 w 10000"/>
              <a:gd name="connsiteY2" fmla="*/ 0 h 10000"/>
              <a:gd name="connsiteX3" fmla="*/ 8823 w 10000"/>
              <a:gd name="connsiteY3" fmla="*/ 9561 h 10000"/>
              <a:gd name="connsiteX4" fmla="*/ 0 w 10000"/>
              <a:gd name="connsiteY4" fmla="*/ 10000 h 10000"/>
              <a:gd name="connsiteX0" fmla="*/ 0 w 12500"/>
              <a:gd name="connsiteY0" fmla="*/ 10246 h 10246"/>
              <a:gd name="connsiteX1" fmla="*/ 18 w 12500"/>
              <a:gd name="connsiteY1" fmla="*/ 246 h 10246"/>
              <a:gd name="connsiteX2" fmla="*/ 12500 w 12500"/>
              <a:gd name="connsiteY2" fmla="*/ 0 h 10246"/>
              <a:gd name="connsiteX3" fmla="*/ 8823 w 12500"/>
              <a:gd name="connsiteY3" fmla="*/ 9807 h 10246"/>
              <a:gd name="connsiteX4" fmla="*/ 0 w 12500"/>
              <a:gd name="connsiteY4" fmla="*/ 10246 h 10246"/>
              <a:gd name="connsiteX0" fmla="*/ 0 w 12500"/>
              <a:gd name="connsiteY0" fmla="*/ 10246 h 10246"/>
              <a:gd name="connsiteX1" fmla="*/ 18 w 12500"/>
              <a:gd name="connsiteY1" fmla="*/ 246 h 10246"/>
              <a:gd name="connsiteX2" fmla="*/ 12500 w 12500"/>
              <a:gd name="connsiteY2" fmla="*/ 0 h 10246"/>
              <a:gd name="connsiteX3" fmla="*/ 11750 w 12500"/>
              <a:gd name="connsiteY3" fmla="*/ 9069 h 10246"/>
              <a:gd name="connsiteX4" fmla="*/ 0 w 12500"/>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750 w 12317"/>
              <a:gd name="connsiteY3" fmla="*/ 9069 h 10246"/>
              <a:gd name="connsiteX4" fmla="*/ 0 w 12317"/>
              <a:gd name="connsiteY4" fmla="*/ 10246 h 10246"/>
              <a:gd name="connsiteX0" fmla="*/ 0 w 12317"/>
              <a:gd name="connsiteY0" fmla="*/ 10246 h 10246"/>
              <a:gd name="connsiteX1" fmla="*/ 18 w 12317"/>
              <a:gd name="connsiteY1" fmla="*/ 246 h 10246"/>
              <a:gd name="connsiteX2" fmla="*/ 12317 w 12317"/>
              <a:gd name="connsiteY2" fmla="*/ 0 h 10246"/>
              <a:gd name="connsiteX3" fmla="*/ 11841 w 12317"/>
              <a:gd name="connsiteY3" fmla="*/ 10053 h 10246"/>
              <a:gd name="connsiteX4" fmla="*/ 0 w 12317"/>
              <a:gd name="connsiteY4" fmla="*/ 10246 h 10246"/>
              <a:gd name="connsiteX0" fmla="*/ 0 w 12347"/>
              <a:gd name="connsiteY0" fmla="*/ 10000 h 10000"/>
              <a:gd name="connsiteX1" fmla="*/ 18 w 12347"/>
              <a:gd name="connsiteY1" fmla="*/ 0 h 10000"/>
              <a:gd name="connsiteX2" fmla="*/ 12347 w 12347"/>
              <a:gd name="connsiteY2" fmla="*/ 246 h 10000"/>
              <a:gd name="connsiteX3" fmla="*/ 11841 w 12347"/>
              <a:gd name="connsiteY3" fmla="*/ 9807 h 10000"/>
              <a:gd name="connsiteX4" fmla="*/ 0 w 12347"/>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47" h="10000">
                <a:moveTo>
                  <a:pt x="0" y="10000"/>
                </a:moveTo>
                <a:cubicBezTo>
                  <a:pt x="6" y="6667"/>
                  <a:pt x="12" y="3333"/>
                  <a:pt x="18" y="0"/>
                </a:cubicBezTo>
                <a:lnTo>
                  <a:pt x="12347" y="246"/>
                </a:lnTo>
                <a:cubicBezTo>
                  <a:pt x="12188" y="3597"/>
                  <a:pt x="12000" y="6456"/>
                  <a:pt x="11841" y="9807"/>
                </a:cubicBezTo>
                <a:lnTo>
                  <a:pt x="0" y="10000"/>
                </a:lnTo>
                <a:close/>
              </a:path>
            </a:pathLst>
          </a:cu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37" name="Subtitle 2">
            <a:extLst>
              <a:ext uri="{FF2B5EF4-FFF2-40B4-BE49-F238E27FC236}">
                <a16:creationId xmlns:a16="http://schemas.microsoft.com/office/drawing/2014/main" id="{DD6B8B10-A9A1-4381-8CCD-2452D6154FED}"/>
              </a:ext>
            </a:extLst>
          </p:cNvPr>
          <p:cNvSpPr txBox="1">
            <a:spLocks/>
          </p:cNvSpPr>
          <p:nvPr userDrawn="1"/>
        </p:nvSpPr>
        <p:spPr>
          <a:xfrm>
            <a:off x="538677"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4" name="Text Placeholder 3">
            <a:extLst>
              <a:ext uri="{FF2B5EF4-FFF2-40B4-BE49-F238E27FC236}">
                <a16:creationId xmlns:a16="http://schemas.microsoft.com/office/drawing/2014/main" id="{1B42802C-395E-9D36-06B6-FF9BF999A142}"/>
              </a:ext>
            </a:extLst>
          </p:cNvPr>
          <p:cNvSpPr>
            <a:spLocks noGrp="1"/>
          </p:cNvSpPr>
          <p:nvPr>
            <p:ph type="body" sz="quarter" idx="35" hasCustomPrompt="1"/>
          </p:nvPr>
        </p:nvSpPr>
        <p:spPr>
          <a:xfrm>
            <a:off x="7516877" y="4185971"/>
            <a:ext cx="4364038" cy="376238"/>
          </a:xfrm>
        </p:spPr>
        <p:txBody>
          <a:bodyPr/>
          <a:lstStyle>
            <a:lvl1pPr>
              <a:defRPr/>
            </a:lvl1pPr>
          </a:lstStyle>
          <a:p>
            <a:pPr lvl="0"/>
            <a:r>
              <a:rPr lang="en-US"/>
              <a:t>Part 5</a:t>
            </a:r>
          </a:p>
        </p:txBody>
      </p:sp>
      <p:sp>
        <p:nvSpPr>
          <p:cNvPr id="5" name="Oval 4">
            <a:extLst>
              <a:ext uri="{FF2B5EF4-FFF2-40B4-BE49-F238E27FC236}">
                <a16:creationId xmlns:a16="http://schemas.microsoft.com/office/drawing/2014/main" id="{0B62C1C7-9547-5765-161E-890F23304A16}"/>
              </a:ext>
            </a:extLst>
          </p:cNvPr>
          <p:cNvSpPr/>
          <p:nvPr userDrawn="1"/>
        </p:nvSpPr>
        <p:spPr>
          <a:xfrm>
            <a:off x="7187838" y="4281283"/>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9" name="Text Placeholder 8">
            <a:extLst>
              <a:ext uri="{FF2B5EF4-FFF2-40B4-BE49-F238E27FC236}">
                <a16:creationId xmlns:a16="http://schemas.microsoft.com/office/drawing/2014/main" id="{B9AEE504-3202-C34F-7D9C-F554FD3EAB1B}"/>
              </a:ext>
            </a:extLst>
          </p:cNvPr>
          <p:cNvSpPr>
            <a:spLocks noGrp="1"/>
          </p:cNvSpPr>
          <p:nvPr>
            <p:ph type="body" sz="quarter" idx="36" hasCustomPrompt="1"/>
          </p:nvPr>
        </p:nvSpPr>
        <p:spPr>
          <a:xfrm>
            <a:off x="7487803" y="4928592"/>
            <a:ext cx="4129088" cy="344487"/>
          </a:xfrm>
        </p:spPr>
        <p:txBody>
          <a:bodyPr/>
          <a:lstStyle>
            <a:lvl1pPr>
              <a:defRPr/>
            </a:lvl1pPr>
          </a:lstStyle>
          <a:p>
            <a:pPr lvl="0"/>
            <a:r>
              <a:rPr lang="en-US"/>
              <a:t>Part 6</a:t>
            </a:r>
          </a:p>
        </p:txBody>
      </p:sp>
      <p:sp>
        <p:nvSpPr>
          <p:cNvPr id="10" name="Oval 9">
            <a:extLst>
              <a:ext uri="{FF2B5EF4-FFF2-40B4-BE49-F238E27FC236}">
                <a16:creationId xmlns:a16="http://schemas.microsoft.com/office/drawing/2014/main" id="{6929B966-AC24-2CDB-CFD6-B550F0222A78}"/>
              </a:ext>
            </a:extLst>
          </p:cNvPr>
          <p:cNvSpPr/>
          <p:nvPr userDrawn="1"/>
        </p:nvSpPr>
        <p:spPr>
          <a:xfrm>
            <a:off x="7139297" y="5079490"/>
            <a:ext cx="185613" cy="185613"/>
          </a:xfrm>
          <a:prstGeom prst="ellipse">
            <a:avLst/>
          </a:prstGeom>
          <a:solidFill>
            <a:srgbClr val="DC3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Tree>
    <p:extLst>
      <p:ext uri="{BB962C8B-B14F-4D97-AF65-F5344CB8AC3E}">
        <p14:creationId xmlns:p14="http://schemas.microsoft.com/office/powerpoint/2010/main" val="4203294543"/>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7_Title + Subtitle - White 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08488204-85AE-45BE-91E8-9E3DA1FEDA69}"/>
              </a:ext>
            </a:extLst>
          </p:cNvPr>
          <p:cNvPicPr>
            <a:picLocks noChangeAspect="1"/>
          </p:cNvPicPr>
          <p:nvPr/>
        </p:nvPicPr>
        <p:blipFill>
          <a:blip r:embed="rId2"/>
          <a:stretch>
            <a:fillRect/>
          </a:stretch>
        </p:blipFill>
        <p:spPr>
          <a:xfrm>
            <a:off x="0" y="6277514"/>
            <a:ext cx="6209607" cy="287655"/>
          </a:xfrm>
          <a:prstGeom prst="rect">
            <a:avLst/>
          </a:prstGeom>
        </p:spPr>
      </p:pic>
      <p:sp>
        <p:nvSpPr>
          <p:cNvPr id="18" name="Subtitle 2">
            <a:extLst>
              <a:ext uri="{FF2B5EF4-FFF2-40B4-BE49-F238E27FC236}">
                <a16:creationId xmlns:a16="http://schemas.microsoft.com/office/drawing/2014/main" id="{F4E548D3-0B69-44B5-8DAA-BCBB132A41B1}"/>
              </a:ext>
            </a:extLst>
          </p:cNvPr>
          <p:cNvSpPr txBox="1">
            <a:spLocks/>
          </p:cNvSpPr>
          <p:nvPr/>
        </p:nvSpPr>
        <p:spPr>
          <a:xfrm>
            <a:off x="497113"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9" name="Subtitle 2">
            <a:extLst>
              <a:ext uri="{FF2B5EF4-FFF2-40B4-BE49-F238E27FC236}">
                <a16:creationId xmlns:a16="http://schemas.microsoft.com/office/drawing/2014/main" id="{E618EF2D-F899-4A4C-B630-6AB0CA159F61}"/>
              </a:ext>
            </a:extLst>
          </p:cNvPr>
          <p:cNvSpPr txBox="1">
            <a:spLocks/>
          </p:cNvSpPr>
          <p:nvPr/>
        </p:nvSpPr>
        <p:spPr>
          <a:xfrm>
            <a:off x="4099297" y="625257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sp>
        <p:nvSpPr>
          <p:cNvPr id="14" name="Title 1">
            <a:extLst>
              <a:ext uri="{FF2B5EF4-FFF2-40B4-BE49-F238E27FC236}">
                <a16:creationId xmlns:a16="http://schemas.microsoft.com/office/drawing/2014/main" id="{66D740F6-8A54-4754-8DB9-A9D4D9F3E226}"/>
              </a:ext>
            </a:extLst>
          </p:cNvPr>
          <p:cNvSpPr>
            <a:spLocks noGrp="1"/>
          </p:cNvSpPr>
          <p:nvPr>
            <p:ph type="ctrTitle" hasCustomPrompt="1"/>
          </p:nvPr>
        </p:nvSpPr>
        <p:spPr>
          <a:xfrm>
            <a:off x="497113" y="1966342"/>
            <a:ext cx="8511675" cy="1781924"/>
          </a:xfrm>
        </p:spPr>
        <p:txBody>
          <a:bodyPr lIns="0" tIns="91440" rIns="0" bIns="91440" anchor="ctr" anchorCtr="0">
            <a:noAutofit/>
          </a:bodyPr>
          <a:lstStyle>
            <a:lvl1pPr algn="l">
              <a:lnSpc>
                <a:spcPts val="7100"/>
              </a:lnSpc>
              <a:defRPr sz="6000" b="1" i="0" kern="0" spc="100" baseline="0">
                <a:ln>
                  <a:noFill/>
                </a:ln>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a:t>
            </a:r>
            <a:br>
              <a:rPr lang="en-US"/>
            </a:br>
            <a:r>
              <a:rPr lang="en-US"/>
              <a:t>Master title style</a:t>
            </a:r>
          </a:p>
        </p:txBody>
      </p:sp>
      <p:pic>
        <p:nvPicPr>
          <p:cNvPr id="7" name="Picture 6">
            <a:extLst>
              <a:ext uri="{FF2B5EF4-FFF2-40B4-BE49-F238E27FC236}">
                <a16:creationId xmlns:a16="http://schemas.microsoft.com/office/drawing/2014/main" id="{721500D3-3AC3-4E20-A35B-FD7EDB9DEDB8}"/>
              </a:ext>
            </a:extLst>
          </p:cNvPr>
          <p:cNvPicPr>
            <a:picLocks noChangeAspect="1"/>
          </p:cNvPicPr>
          <p:nvPr userDrawn="1"/>
        </p:nvPicPr>
        <p:blipFill>
          <a:blip r:embed="rId2"/>
          <a:stretch>
            <a:fillRect/>
          </a:stretch>
        </p:blipFill>
        <p:spPr>
          <a:xfrm>
            <a:off x="0" y="6277514"/>
            <a:ext cx="6209607" cy="287655"/>
          </a:xfrm>
          <a:prstGeom prst="rect">
            <a:avLst/>
          </a:prstGeom>
        </p:spPr>
      </p:pic>
      <p:sp>
        <p:nvSpPr>
          <p:cNvPr id="8" name="Subtitle 2">
            <a:extLst>
              <a:ext uri="{FF2B5EF4-FFF2-40B4-BE49-F238E27FC236}">
                <a16:creationId xmlns:a16="http://schemas.microsoft.com/office/drawing/2014/main" id="{487FDEE1-27C9-4272-B5D3-BFC487C58529}"/>
              </a:ext>
            </a:extLst>
          </p:cNvPr>
          <p:cNvSpPr txBox="1">
            <a:spLocks/>
          </p:cNvSpPr>
          <p:nvPr userDrawn="1"/>
        </p:nvSpPr>
        <p:spPr>
          <a:xfrm>
            <a:off x="497113"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9" name="Subtitle 2">
            <a:extLst>
              <a:ext uri="{FF2B5EF4-FFF2-40B4-BE49-F238E27FC236}">
                <a16:creationId xmlns:a16="http://schemas.microsoft.com/office/drawing/2014/main" id="{A6C44C14-23A7-4248-9F90-41CEC2D8AA3A}"/>
              </a:ext>
            </a:extLst>
          </p:cNvPr>
          <p:cNvSpPr txBox="1">
            <a:spLocks/>
          </p:cNvSpPr>
          <p:nvPr userDrawn="1"/>
        </p:nvSpPr>
        <p:spPr>
          <a:xfrm>
            <a:off x="4099297" y="625257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spTree>
    <p:extLst>
      <p:ext uri="{BB962C8B-B14F-4D97-AF65-F5344CB8AC3E}">
        <p14:creationId xmlns:p14="http://schemas.microsoft.com/office/powerpoint/2010/main" val="1964497330"/>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A2BE8-1D97-52B1-F7C0-8C54E7B067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D912D08-C5B0-1FE9-DB2E-E039968A8A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D723358C-C068-CB10-ABD6-8594E0273BF6}"/>
              </a:ext>
            </a:extLst>
          </p:cNvPr>
          <p:cNvSpPr>
            <a:spLocks noGrp="1"/>
          </p:cNvSpPr>
          <p:nvPr>
            <p:ph type="dt" sz="half" idx="10"/>
          </p:nvPr>
        </p:nvSpPr>
        <p:spPr/>
        <p:txBody>
          <a:bodyPr/>
          <a:lstStyle/>
          <a:p>
            <a:fld id="{DC05055C-4CA5-4998-AECD-6D19C4840183}" type="datetimeFigureOut">
              <a:rPr lang="en-CA" smtClean="0"/>
              <a:t>2023-10-05</a:t>
            </a:fld>
            <a:endParaRPr lang="en-CA"/>
          </a:p>
        </p:txBody>
      </p:sp>
      <p:sp>
        <p:nvSpPr>
          <p:cNvPr id="5" name="Footer Placeholder 4">
            <a:extLst>
              <a:ext uri="{FF2B5EF4-FFF2-40B4-BE49-F238E27FC236}">
                <a16:creationId xmlns:a16="http://schemas.microsoft.com/office/drawing/2014/main" id="{874F7D97-4A23-C039-5B21-94FD7842259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80D62CC-84DD-68BD-BCFF-1A5C0ABDF4DA}"/>
              </a:ext>
            </a:extLst>
          </p:cNvPr>
          <p:cNvSpPr>
            <a:spLocks noGrp="1"/>
          </p:cNvSpPr>
          <p:nvPr>
            <p:ph type="sldNum" sz="quarter" idx="12"/>
          </p:nvPr>
        </p:nvSpPr>
        <p:spPr/>
        <p:txBody>
          <a:bodyPr/>
          <a:lstStyle/>
          <a:p>
            <a:fld id="{DE22BDBA-4721-4764-B2C3-7CD6E76DDFC6}" type="slidenum">
              <a:rPr lang="en-CA" smtClean="0"/>
              <a:t>‹#›</a:t>
            </a:fld>
            <a:endParaRPr lang="en-CA"/>
          </a:p>
        </p:txBody>
      </p:sp>
    </p:spTree>
    <p:extLst>
      <p:ext uri="{BB962C8B-B14F-4D97-AF65-F5344CB8AC3E}">
        <p14:creationId xmlns:p14="http://schemas.microsoft.com/office/powerpoint/2010/main" val="372438785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180D3-0DB5-97F9-D04D-5666F158DD1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AE888D0-199B-4498-331D-925676AEDB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F238712-80B9-0A3F-457F-43F860B04080}"/>
              </a:ext>
            </a:extLst>
          </p:cNvPr>
          <p:cNvSpPr>
            <a:spLocks noGrp="1"/>
          </p:cNvSpPr>
          <p:nvPr>
            <p:ph type="dt" sz="half" idx="10"/>
          </p:nvPr>
        </p:nvSpPr>
        <p:spPr/>
        <p:txBody>
          <a:bodyPr/>
          <a:lstStyle/>
          <a:p>
            <a:fld id="{DC05055C-4CA5-4998-AECD-6D19C4840183}" type="datetimeFigureOut">
              <a:rPr lang="en-CA" smtClean="0"/>
              <a:t>2023-10-05</a:t>
            </a:fld>
            <a:endParaRPr lang="en-CA"/>
          </a:p>
        </p:txBody>
      </p:sp>
      <p:sp>
        <p:nvSpPr>
          <p:cNvPr id="5" name="Footer Placeholder 4">
            <a:extLst>
              <a:ext uri="{FF2B5EF4-FFF2-40B4-BE49-F238E27FC236}">
                <a16:creationId xmlns:a16="http://schemas.microsoft.com/office/drawing/2014/main" id="{26F677A9-CEB0-9E46-48CD-0B88EF8135B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B2FB91E-37EA-E309-D9BE-410EA7A8E3A2}"/>
              </a:ext>
            </a:extLst>
          </p:cNvPr>
          <p:cNvSpPr>
            <a:spLocks noGrp="1"/>
          </p:cNvSpPr>
          <p:nvPr>
            <p:ph type="sldNum" sz="quarter" idx="12"/>
          </p:nvPr>
        </p:nvSpPr>
        <p:spPr/>
        <p:txBody>
          <a:bodyPr/>
          <a:lstStyle/>
          <a:p>
            <a:fld id="{DE22BDBA-4721-4764-B2C3-7CD6E76DDFC6}" type="slidenum">
              <a:rPr lang="en-CA" smtClean="0"/>
              <a:t>‹#›</a:t>
            </a:fld>
            <a:endParaRPr lang="en-CA"/>
          </a:p>
        </p:txBody>
      </p:sp>
    </p:spTree>
    <p:extLst>
      <p:ext uri="{BB962C8B-B14F-4D97-AF65-F5344CB8AC3E}">
        <p14:creationId xmlns:p14="http://schemas.microsoft.com/office/powerpoint/2010/main" val="373347495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A49FD-C901-1EC8-BFC4-0CA6C8F120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1DFF0A02-7546-04B8-3631-6DED21A23A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D005EC-7B0B-2EE1-C9E4-C061A335479A}"/>
              </a:ext>
            </a:extLst>
          </p:cNvPr>
          <p:cNvSpPr>
            <a:spLocks noGrp="1"/>
          </p:cNvSpPr>
          <p:nvPr>
            <p:ph type="dt" sz="half" idx="10"/>
          </p:nvPr>
        </p:nvSpPr>
        <p:spPr/>
        <p:txBody>
          <a:bodyPr/>
          <a:lstStyle/>
          <a:p>
            <a:fld id="{DC05055C-4CA5-4998-AECD-6D19C4840183}" type="datetimeFigureOut">
              <a:rPr lang="en-CA" smtClean="0"/>
              <a:t>2023-10-05</a:t>
            </a:fld>
            <a:endParaRPr lang="en-CA"/>
          </a:p>
        </p:txBody>
      </p:sp>
      <p:sp>
        <p:nvSpPr>
          <p:cNvPr id="5" name="Footer Placeholder 4">
            <a:extLst>
              <a:ext uri="{FF2B5EF4-FFF2-40B4-BE49-F238E27FC236}">
                <a16:creationId xmlns:a16="http://schemas.microsoft.com/office/drawing/2014/main" id="{F994E2E3-51A2-FB3D-6182-AFCD0F5E8B5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2C7D94A-E3B2-EAB2-C712-B4B546DFA759}"/>
              </a:ext>
            </a:extLst>
          </p:cNvPr>
          <p:cNvSpPr>
            <a:spLocks noGrp="1"/>
          </p:cNvSpPr>
          <p:nvPr>
            <p:ph type="sldNum" sz="quarter" idx="12"/>
          </p:nvPr>
        </p:nvSpPr>
        <p:spPr/>
        <p:txBody>
          <a:bodyPr/>
          <a:lstStyle/>
          <a:p>
            <a:fld id="{DE22BDBA-4721-4764-B2C3-7CD6E76DDFC6}" type="slidenum">
              <a:rPr lang="en-CA" smtClean="0"/>
              <a:t>‹#›</a:t>
            </a:fld>
            <a:endParaRPr lang="en-CA"/>
          </a:p>
        </p:txBody>
      </p:sp>
    </p:spTree>
    <p:extLst>
      <p:ext uri="{BB962C8B-B14F-4D97-AF65-F5344CB8AC3E}">
        <p14:creationId xmlns:p14="http://schemas.microsoft.com/office/powerpoint/2010/main" val="416736481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9DFDF-2016-92D6-2E5D-5CCDE7893E8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91427D2-E5DC-5CEF-C9A6-7666ABD396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1D472AD6-C844-32A7-8AE2-C44642AF3D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6F53AD4-B34A-B86A-E41D-B33CA93BF15C}"/>
              </a:ext>
            </a:extLst>
          </p:cNvPr>
          <p:cNvSpPr>
            <a:spLocks noGrp="1"/>
          </p:cNvSpPr>
          <p:nvPr>
            <p:ph type="dt" sz="half" idx="10"/>
          </p:nvPr>
        </p:nvSpPr>
        <p:spPr/>
        <p:txBody>
          <a:bodyPr/>
          <a:lstStyle/>
          <a:p>
            <a:fld id="{DC05055C-4CA5-4998-AECD-6D19C4840183}" type="datetimeFigureOut">
              <a:rPr lang="en-CA" smtClean="0"/>
              <a:t>2023-10-05</a:t>
            </a:fld>
            <a:endParaRPr lang="en-CA"/>
          </a:p>
        </p:txBody>
      </p:sp>
      <p:sp>
        <p:nvSpPr>
          <p:cNvPr id="6" name="Footer Placeholder 5">
            <a:extLst>
              <a:ext uri="{FF2B5EF4-FFF2-40B4-BE49-F238E27FC236}">
                <a16:creationId xmlns:a16="http://schemas.microsoft.com/office/drawing/2014/main" id="{152E56DC-8C5A-E7D6-DF06-599E2A19A98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F4D0856-19FB-4126-DEA8-443CD95F712D}"/>
              </a:ext>
            </a:extLst>
          </p:cNvPr>
          <p:cNvSpPr>
            <a:spLocks noGrp="1"/>
          </p:cNvSpPr>
          <p:nvPr>
            <p:ph type="sldNum" sz="quarter" idx="12"/>
          </p:nvPr>
        </p:nvSpPr>
        <p:spPr/>
        <p:txBody>
          <a:bodyPr/>
          <a:lstStyle/>
          <a:p>
            <a:fld id="{DE22BDBA-4721-4764-B2C3-7CD6E76DDFC6}" type="slidenum">
              <a:rPr lang="en-CA" smtClean="0"/>
              <a:t>‹#›</a:t>
            </a:fld>
            <a:endParaRPr lang="en-CA"/>
          </a:p>
        </p:txBody>
      </p:sp>
    </p:spTree>
    <p:extLst>
      <p:ext uri="{BB962C8B-B14F-4D97-AF65-F5344CB8AC3E}">
        <p14:creationId xmlns:p14="http://schemas.microsoft.com/office/powerpoint/2010/main" val="92671366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E9433-98BD-F58D-41C2-C977AB87CD6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A0AEC48-DA44-B508-358A-1342EB5CC2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616355-B68C-8251-C05E-AE8AF3E0F6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1579372E-3489-0416-8A27-C3921526AE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653A97-E04A-3B7B-C08C-FCF69D18B6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DE3214F-9556-2445-2540-35F7AE31A603}"/>
              </a:ext>
            </a:extLst>
          </p:cNvPr>
          <p:cNvSpPr>
            <a:spLocks noGrp="1"/>
          </p:cNvSpPr>
          <p:nvPr>
            <p:ph type="dt" sz="half" idx="10"/>
          </p:nvPr>
        </p:nvSpPr>
        <p:spPr/>
        <p:txBody>
          <a:bodyPr/>
          <a:lstStyle/>
          <a:p>
            <a:fld id="{DC05055C-4CA5-4998-AECD-6D19C4840183}" type="datetimeFigureOut">
              <a:rPr lang="en-CA" smtClean="0"/>
              <a:t>2023-10-05</a:t>
            </a:fld>
            <a:endParaRPr lang="en-CA"/>
          </a:p>
        </p:txBody>
      </p:sp>
      <p:sp>
        <p:nvSpPr>
          <p:cNvPr id="8" name="Footer Placeholder 7">
            <a:extLst>
              <a:ext uri="{FF2B5EF4-FFF2-40B4-BE49-F238E27FC236}">
                <a16:creationId xmlns:a16="http://schemas.microsoft.com/office/drawing/2014/main" id="{9AE63FE4-FAA3-F578-4A1D-A57AF935C393}"/>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763657B5-214A-3187-DFF8-D42921797C8A}"/>
              </a:ext>
            </a:extLst>
          </p:cNvPr>
          <p:cNvSpPr>
            <a:spLocks noGrp="1"/>
          </p:cNvSpPr>
          <p:nvPr>
            <p:ph type="sldNum" sz="quarter" idx="12"/>
          </p:nvPr>
        </p:nvSpPr>
        <p:spPr/>
        <p:txBody>
          <a:bodyPr/>
          <a:lstStyle/>
          <a:p>
            <a:fld id="{DE22BDBA-4721-4764-B2C3-7CD6E76DDFC6}" type="slidenum">
              <a:rPr lang="en-CA" smtClean="0"/>
              <a:t>‹#›</a:t>
            </a:fld>
            <a:endParaRPr lang="en-CA"/>
          </a:p>
        </p:txBody>
      </p:sp>
    </p:spTree>
    <p:extLst>
      <p:ext uri="{BB962C8B-B14F-4D97-AF65-F5344CB8AC3E}">
        <p14:creationId xmlns:p14="http://schemas.microsoft.com/office/powerpoint/2010/main" val="27625295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2DE43-E81E-26AF-13BB-3DA32ED90026}"/>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D7E5673D-ED7C-B142-34D3-FF307D587CE1}"/>
              </a:ext>
            </a:extLst>
          </p:cNvPr>
          <p:cNvSpPr>
            <a:spLocks noGrp="1"/>
          </p:cNvSpPr>
          <p:nvPr>
            <p:ph type="dt" sz="half" idx="10"/>
          </p:nvPr>
        </p:nvSpPr>
        <p:spPr/>
        <p:txBody>
          <a:bodyPr/>
          <a:lstStyle/>
          <a:p>
            <a:fld id="{DC05055C-4CA5-4998-AECD-6D19C4840183}" type="datetimeFigureOut">
              <a:rPr lang="en-CA" smtClean="0"/>
              <a:t>2023-10-05</a:t>
            </a:fld>
            <a:endParaRPr lang="en-CA"/>
          </a:p>
        </p:txBody>
      </p:sp>
      <p:sp>
        <p:nvSpPr>
          <p:cNvPr id="4" name="Footer Placeholder 3">
            <a:extLst>
              <a:ext uri="{FF2B5EF4-FFF2-40B4-BE49-F238E27FC236}">
                <a16:creationId xmlns:a16="http://schemas.microsoft.com/office/drawing/2014/main" id="{9D99099C-73ED-1E35-4705-6F746A45535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8D9DC3E1-BC73-DBA3-3930-1BF1162428DD}"/>
              </a:ext>
            </a:extLst>
          </p:cNvPr>
          <p:cNvSpPr>
            <a:spLocks noGrp="1"/>
          </p:cNvSpPr>
          <p:nvPr>
            <p:ph type="sldNum" sz="quarter" idx="12"/>
          </p:nvPr>
        </p:nvSpPr>
        <p:spPr/>
        <p:txBody>
          <a:bodyPr/>
          <a:lstStyle/>
          <a:p>
            <a:fld id="{DE22BDBA-4721-4764-B2C3-7CD6E76DDFC6}" type="slidenum">
              <a:rPr lang="en-CA" smtClean="0"/>
              <a:t>‹#›</a:t>
            </a:fld>
            <a:endParaRPr lang="en-CA"/>
          </a:p>
        </p:txBody>
      </p:sp>
    </p:spTree>
    <p:extLst>
      <p:ext uri="{BB962C8B-B14F-4D97-AF65-F5344CB8AC3E}">
        <p14:creationId xmlns:p14="http://schemas.microsoft.com/office/powerpoint/2010/main" val="426010391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2F47FF-CCF6-9B22-0118-8F67E427AC14}"/>
              </a:ext>
            </a:extLst>
          </p:cNvPr>
          <p:cNvSpPr>
            <a:spLocks noGrp="1"/>
          </p:cNvSpPr>
          <p:nvPr>
            <p:ph type="dt" sz="half" idx="10"/>
          </p:nvPr>
        </p:nvSpPr>
        <p:spPr/>
        <p:txBody>
          <a:bodyPr/>
          <a:lstStyle/>
          <a:p>
            <a:fld id="{DC05055C-4CA5-4998-AECD-6D19C4840183}" type="datetimeFigureOut">
              <a:rPr lang="en-CA" smtClean="0"/>
              <a:t>2023-10-05</a:t>
            </a:fld>
            <a:endParaRPr lang="en-CA"/>
          </a:p>
        </p:txBody>
      </p:sp>
      <p:sp>
        <p:nvSpPr>
          <p:cNvPr id="3" name="Footer Placeholder 2">
            <a:extLst>
              <a:ext uri="{FF2B5EF4-FFF2-40B4-BE49-F238E27FC236}">
                <a16:creationId xmlns:a16="http://schemas.microsoft.com/office/drawing/2014/main" id="{B3F7B30A-56DF-F9AC-C764-9D9368B1B34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B50E36A-BD54-4900-CE8E-76ABF43093BD}"/>
              </a:ext>
            </a:extLst>
          </p:cNvPr>
          <p:cNvSpPr>
            <a:spLocks noGrp="1"/>
          </p:cNvSpPr>
          <p:nvPr>
            <p:ph type="sldNum" sz="quarter" idx="12"/>
          </p:nvPr>
        </p:nvSpPr>
        <p:spPr/>
        <p:txBody>
          <a:bodyPr/>
          <a:lstStyle/>
          <a:p>
            <a:fld id="{DE22BDBA-4721-4764-B2C3-7CD6E76DDFC6}" type="slidenum">
              <a:rPr lang="en-CA" smtClean="0"/>
              <a:t>‹#›</a:t>
            </a:fld>
            <a:endParaRPr lang="en-CA"/>
          </a:p>
        </p:txBody>
      </p:sp>
    </p:spTree>
    <p:extLst>
      <p:ext uri="{BB962C8B-B14F-4D97-AF65-F5344CB8AC3E}">
        <p14:creationId xmlns:p14="http://schemas.microsoft.com/office/powerpoint/2010/main" val="182021765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5E9A2-D901-3B85-6EB7-D2A63E4AC2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0DCE5E21-279A-C9F7-2B16-2442331A7E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37BBF62-A3BD-2972-815D-F9BBDCC618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D6F49C-C427-AF8F-6460-4D0CE11ED6CA}"/>
              </a:ext>
            </a:extLst>
          </p:cNvPr>
          <p:cNvSpPr>
            <a:spLocks noGrp="1"/>
          </p:cNvSpPr>
          <p:nvPr>
            <p:ph type="dt" sz="half" idx="10"/>
          </p:nvPr>
        </p:nvSpPr>
        <p:spPr/>
        <p:txBody>
          <a:bodyPr/>
          <a:lstStyle/>
          <a:p>
            <a:fld id="{DC05055C-4CA5-4998-AECD-6D19C4840183}" type="datetimeFigureOut">
              <a:rPr lang="en-CA" smtClean="0"/>
              <a:t>2023-10-05</a:t>
            </a:fld>
            <a:endParaRPr lang="en-CA"/>
          </a:p>
        </p:txBody>
      </p:sp>
      <p:sp>
        <p:nvSpPr>
          <p:cNvPr id="6" name="Footer Placeholder 5">
            <a:extLst>
              <a:ext uri="{FF2B5EF4-FFF2-40B4-BE49-F238E27FC236}">
                <a16:creationId xmlns:a16="http://schemas.microsoft.com/office/drawing/2014/main" id="{DC29762F-CBCD-F3F6-4F4D-D7CFFE6E3C6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409748B-8952-B76A-7F01-D286470FE6D4}"/>
              </a:ext>
            </a:extLst>
          </p:cNvPr>
          <p:cNvSpPr>
            <a:spLocks noGrp="1"/>
          </p:cNvSpPr>
          <p:nvPr>
            <p:ph type="sldNum" sz="quarter" idx="12"/>
          </p:nvPr>
        </p:nvSpPr>
        <p:spPr/>
        <p:txBody>
          <a:bodyPr/>
          <a:lstStyle/>
          <a:p>
            <a:fld id="{DE22BDBA-4721-4764-B2C3-7CD6E76DDFC6}" type="slidenum">
              <a:rPr lang="en-CA" smtClean="0"/>
              <a:t>‹#›</a:t>
            </a:fld>
            <a:endParaRPr lang="en-CA"/>
          </a:p>
        </p:txBody>
      </p:sp>
    </p:spTree>
    <p:extLst>
      <p:ext uri="{BB962C8B-B14F-4D97-AF65-F5344CB8AC3E}">
        <p14:creationId xmlns:p14="http://schemas.microsoft.com/office/powerpoint/2010/main" val="427108313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132BE-3236-1CC4-C172-56ACDEFDC4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F923C65D-A4B6-505B-BD7C-5AE59F2C41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765DBBAF-E6A1-71BB-39E9-EE3669D6E6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FC361C-AE3E-1D6E-B4AF-81F9BD505CDA}"/>
              </a:ext>
            </a:extLst>
          </p:cNvPr>
          <p:cNvSpPr>
            <a:spLocks noGrp="1"/>
          </p:cNvSpPr>
          <p:nvPr>
            <p:ph type="dt" sz="half" idx="10"/>
          </p:nvPr>
        </p:nvSpPr>
        <p:spPr/>
        <p:txBody>
          <a:bodyPr/>
          <a:lstStyle/>
          <a:p>
            <a:fld id="{DC05055C-4CA5-4998-AECD-6D19C4840183}" type="datetimeFigureOut">
              <a:rPr lang="en-CA" smtClean="0"/>
              <a:t>2023-10-05</a:t>
            </a:fld>
            <a:endParaRPr lang="en-CA"/>
          </a:p>
        </p:txBody>
      </p:sp>
      <p:sp>
        <p:nvSpPr>
          <p:cNvPr id="6" name="Footer Placeholder 5">
            <a:extLst>
              <a:ext uri="{FF2B5EF4-FFF2-40B4-BE49-F238E27FC236}">
                <a16:creationId xmlns:a16="http://schemas.microsoft.com/office/drawing/2014/main" id="{42237BC3-4A8D-4F54-A5EF-2F3B48DF5D3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27614FD-3F17-7586-92CA-7DC6CD94FE6E}"/>
              </a:ext>
            </a:extLst>
          </p:cNvPr>
          <p:cNvSpPr>
            <a:spLocks noGrp="1"/>
          </p:cNvSpPr>
          <p:nvPr>
            <p:ph type="sldNum" sz="quarter" idx="12"/>
          </p:nvPr>
        </p:nvSpPr>
        <p:spPr/>
        <p:txBody>
          <a:bodyPr/>
          <a:lstStyle/>
          <a:p>
            <a:fld id="{DE22BDBA-4721-4764-B2C3-7CD6E76DDFC6}" type="slidenum">
              <a:rPr lang="en-CA" smtClean="0"/>
              <a:t>‹#›</a:t>
            </a:fld>
            <a:endParaRPr lang="en-CA"/>
          </a:p>
        </p:txBody>
      </p:sp>
    </p:spTree>
    <p:extLst>
      <p:ext uri="{BB962C8B-B14F-4D97-AF65-F5344CB8AC3E}">
        <p14:creationId xmlns:p14="http://schemas.microsoft.com/office/powerpoint/2010/main" val="16490401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A5712-4AE2-0B18-8BD4-9951AE396991}"/>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FDCDFDA-5738-1B52-1449-38487A13C6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77A295D-C066-C8AC-E0C5-3CCAC8FD3FBC}"/>
              </a:ext>
            </a:extLst>
          </p:cNvPr>
          <p:cNvSpPr>
            <a:spLocks noGrp="1"/>
          </p:cNvSpPr>
          <p:nvPr>
            <p:ph type="dt" sz="half" idx="10"/>
          </p:nvPr>
        </p:nvSpPr>
        <p:spPr/>
        <p:txBody>
          <a:bodyPr/>
          <a:lstStyle/>
          <a:p>
            <a:fld id="{DC05055C-4CA5-4998-AECD-6D19C4840183}" type="datetimeFigureOut">
              <a:rPr lang="en-CA" smtClean="0"/>
              <a:t>2023-10-05</a:t>
            </a:fld>
            <a:endParaRPr lang="en-CA"/>
          </a:p>
        </p:txBody>
      </p:sp>
      <p:sp>
        <p:nvSpPr>
          <p:cNvPr id="5" name="Footer Placeholder 4">
            <a:extLst>
              <a:ext uri="{FF2B5EF4-FFF2-40B4-BE49-F238E27FC236}">
                <a16:creationId xmlns:a16="http://schemas.microsoft.com/office/drawing/2014/main" id="{E94DB665-78E5-60E8-8A68-C90A8F032E4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7F3085E-F280-752A-5C1F-209E36FEFBCA}"/>
              </a:ext>
            </a:extLst>
          </p:cNvPr>
          <p:cNvSpPr>
            <a:spLocks noGrp="1"/>
          </p:cNvSpPr>
          <p:nvPr>
            <p:ph type="sldNum" sz="quarter" idx="12"/>
          </p:nvPr>
        </p:nvSpPr>
        <p:spPr/>
        <p:txBody>
          <a:bodyPr/>
          <a:lstStyle/>
          <a:p>
            <a:fld id="{DE22BDBA-4721-4764-B2C3-7CD6E76DDFC6}" type="slidenum">
              <a:rPr lang="en-CA" smtClean="0"/>
              <a:t>‹#›</a:t>
            </a:fld>
            <a:endParaRPr lang="en-CA"/>
          </a:p>
        </p:txBody>
      </p:sp>
    </p:spTree>
    <p:extLst>
      <p:ext uri="{BB962C8B-B14F-4D97-AF65-F5344CB8AC3E}">
        <p14:creationId xmlns:p14="http://schemas.microsoft.com/office/powerpoint/2010/main" val="2070665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_Chart + Right Line (Title + Content)">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940777" y="1604322"/>
            <a:ext cx="10102361" cy="4192974"/>
          </a:xfrm>
        </p:spPr>
        <p:txBody>
          <a:bodyPr lIns="0" tIns="0" rIns="0" bIns="0" anchor="t" anchorCtr="0">
            <a:noAutofit/>
          </a:bodyPr>
          <a:lstStyle>
            <a:lvl1pPr algn="l">
              <a:lnSpc>
                <a:spcPct val="85000"/>
              </a:lnSpc>
              <a:defRPr sz="2400" b="0">
                <a:solidFill>
                  <a:schemeClr val="tx1"/>
                </a:solidFill>
                <a:latin typeface="+mn-lt"/>
                <a:ea typeface="Open Sans" panose="020B0606030504020204" pitchFamily="34" charset="0"/>
                <a:cs typeface="Open Sans" panose="020B0606030504020204" pitchFamily="34" charset="0"/>
              </a:defRPr>
            </a:lvl1pPr>
          </a:lstStyle>
          <a:p>
            <a:r>
              <a:rPr lang="en-US"/>
              <a:t>Click to enter text</a:t>
            </a:r>
          </a:p>
        </p:txBody>
      </p:sp>
      <p:sp>
        <p:nvSpPr>
          <p:cNvPr id="5" name="Text Placeholder 4">
            <a:extLst>
              <a:ext uri="{FF2B5EF4-FFF2-40B4-BE49-F238E27FC236}">
                <a16:creationId xmlns:a16="http://schemas.microsoft.com/office/drawing/2014/main" id="{8194BE60-B165-47D5-8818-D2AAB62245A5}"/>
              </a:ext>
            </a:extLst>
          </p:cNvPr>
          <p:cNvSpPr>
            <a:spLocks noGrp="1"/>
          </p:cNvSpPr>
          <p:nvPr>
            <p:ph type="body" sz="quarter" idx="10" hasCustomPrompt="1"/>
          </p:nvPr>
        </p:nvSpPr>
        <p:spPr>
          <a:xfrm>
            <a:off x="868032" y="284503"/>
            <a:ext cx="10101262" cy="643446"/>
          </a:xfrm>
        </p:spPr>
        <p:txBody>
          <a:bodyPr/>
          <a:lstStyle>
            <a:lvl1pPr>
              <a:defRPr sz="4200"/>
            </a:lvl1pPr>
          </a:lstStyle>
          <a:p>
            <a:pPr lvl="0"/>
            <a:r>
              <a:rPr lang="en-US"/>
              <a:t>Click to edit title</a:t>
            </a:r>
          </a:p>
        </p:txBody>
      </p:sp>
      <p:pic>
        <p:nvPicPr>
          <p:cNvPr id="8" name="Picture 7">
            <a:extLst>
              <a:ext uri="{FF2B5EF4-FFF2-40B4-BE49-F238E27FC236}">
                <a16:creationId xmlns:a16="http://schemas.microsoft.com/office/drawing/2014/main" id="{4F33167D-8311-4A90-8703-29F4F4C1F909}"/>
              </a:ext>
            </a:extLst>
          </p:cNvPr>
          <p:cNvPicPr>
            <a:picLocks noChangeAspect="1"/>
          </p:cNvPicPr>
          <p:nvPr userDrawn="1"/>
        </p:nvPicPr>
        <p:blipFill>
          <a:blip r:embed="rId2"/>
          <a:stretch>
            <a:fillRect/>
          </a:stretch>
        </p:blipFill>
        <p:spPr>
          <a:xfrm>
            <a:off x="0" y="6277514"/>
            <a:ext cx="6209607" cy="322983"/>
          </a:xfrm>
          <a:prstGeom prst="rect">
            <a:avLst/>
          </a:prstGeom>
        </p:spPr>
      </p:pic>
      <p:sp>
        <p:nvSpPr>
          <p:cNvPr id="10" name="Subtitle 2">
            <a:extLst>
              <a:ext uri="{FF2B5EF4-FFF2-40B4-BE49-F238E27FC236}">
                <a16:creationId xmlns:a16="http://schemas.microsoft.com/office/drawing/2014/main" id="{C3E86A12-B7A1-4458-A0DF-4ED3A4FD522C}"/>
              </a:ext>
            </a:extLst>
          </p:cNvPr>
          <p:cNvSpPr txBox="1">
            <a:spLocks/>
          </p:cNvSpPr>
          <p:nvPr userDrawn="1"/>
        </p:nvSpPr>
        <p:spPr>
          <a:xfrm>
            <a:off x="497113" y="626308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2" name="Subtitle 2">
            <a:extLst>
              <a:ext uri="{FF2B5EF4-FFF2-40B4-BE49-F238E27FC236}">
                <a16:creationId xmlns:a16="http://schemas.microsoft.com/office/drawing/2014/main" id="{E553EE53-8637-424A-B549-EF43C5074D51}"/>
              </a:ext>
            </a:extLst>
          </p:cNvPr>
          <p:cNvSpPr txBox="1">
            <a:spLocks/>
          </p:cNvSpPr>
          <p:nvPr userDrawn="1"/>
        </p:nvSpPr>
        <p:spPr>
          <a:xfrm>
            <a:off x="4099297" y="626308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pic>
        <p:nvPicPr>
          <p:cNvPr id="11" name="Picture 10" descr="A picture containing text, plant, clipart&#10;&#10;Description automatically generated">
            <a:extLst>
              <a:ext uri="{FF2B5EF4-FFF2-40B4-BE49-F238E27FC236}">
                <a16:creationId xmlns:a16="http://schemas.microsoft.com/office/drawing/2014/main" id="{9AC07ECA-9B7E-491A-8117-4EEC603CD34F}"/>
              </a:ext>
            </a:extLst>
          </p:cNvPr>
          <p:cNvPicPr>
            <a:picLocks noChangeAspect="1"/>
          </p:cNvPicPr>
          <p:nvPr userDrawn="1"/>
        </p:nvPicPr>
        <p:blipFill>
          <a:blip r:embed="rId3"/>
          <a:stretch>
            <a:fillRect/>
          </a:stretch>
        </p:blipFill>
        <p:spPr>
          <a:xfrm>
            <a:off x="11053056" y="5878946"/>
            <a:ext cx="932690" cy="914402"/>
          </a:xfrm>
          <a:prstGeom prst="rect">
            <a:avLst/>
          </a:prstGeom>
        </p:spPr>
      </p:pic>
      <p:cxnSp>
        <p:nvCxnSpPr>
          <p:cNvPr id="2" name="Straight Connector 1">
            <a:extLst>
              <a:ext uri="{FF2B5EF4-FFF2-40B4-BE49-F238E27FC236}">
                <a16:creationId xmlns:a16="http://schemas.microsoft.com/office/drawing/2014/main" id="{DA5DB352-F195-45B1-47D9-48B2B888B4DF}"/>
              </a:ext>
            </a:extLst>
          </p:cNvPr>
          <p:cNvCxnSpPr>
            <a:cxnSpLocks/>
          </p:cNvCxnSpPr>
          <p:nvPr userDrawn="1"/>
        </p:nvCxnSpPr>
        <p:spPr>
          <a:xfrm>
            <a:off x="0" y="1043656"/>
            <a:ext cx="12192000"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5146806"/>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A0E4C4-99E2-CE0B-2EAE-638765B7560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E272EA6-832B-4FF1-E53D-1B26999F08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3C44AFB-AA3F-6141-5B70-15AB79EF03A4}"/>
              </a:ext>
            </a:extLst>
          </p:cNvPr>
          <p:cNvSpPr>
            <a:spLocks noGrp="1"/>
          </p:cNvSpPr>
          <p:nvPr>
            <p:ph type="dt" sz="half" idx="10"/>
          </p:nvPr>
        </p:nvSpPr>
        <p:spPr/>
        <p:txBody>
          <a:bodyPr/>
          <a:lstStyle/>
          <a:p>
            <a:fld id="{DC05055C-4CA5-4998-AECD-6D19C4840183}" type="datetimeFigureOut">
              <a:rPr lang="en-CA" smtClean="0"/>
              <a:t>2023-10-05</a:t>
            </a:fld>
            <a:endParaRPr lang="en-CA"/>
          </a:p>
        </p:txBody>
      </p:sp>
      <p:sp>
        <p:nvSpPr>
          <p:cNvPr id="5" name="Footer Placeholder 4">
            <a:extLst>
              <a:ext uri="{FF2B5EF4-FFF2-40B4-BE49-F238E27FC236}">
                <a16:creationId xmlns:a16="http://schemas.microsoft.com/office/drawing/2014/main" id="{D9421A90-110E-4F96-69FC-BDBD15889FA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2100046-6A9B-ADB6-F39B-392F6E0DE45E}"/>
              </a:ext>
            </a:extLst>
          </p:cNvPr>
          <p:cNvSpPr>
            <a:spLocks noGrp="1"/>
          </p:cNvSpPr>
          <p:nvPr>
            <p:ph type="sldNum" sz="quarter" idx="12"/>
          </p:nvPr>
        </p:nvSpPr>
        <p:spPr/>
        <p:txBody>
          <a:bodyPr/>
          <a:lstStyle/>
          <a:p>
            <a:fld id="{DE22BDBA-4721-4764-B2C3-7CD6E76DDFC6}" type="slidenum">
              <a:rPr lang="en-CA" smtClean="0"/>
              <a:t>‹#›</a:t>
            </a:fld>
            <a:endParaRPr lang="en-CA"/>
          </a:p>
        </p:txBody>
      </p:sp>
    </p:spTree>
    <p:extLst>
      <p:ext uri="{BB962C8B-B14F-4D97-AF65-F5344CB8AC3E}">
        <p14:creationId xmlns:p14="http://schemas.microsoft.com/office/powerpoint/2010/main" val="219074280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14_Chart + Right Line (Title + Content)">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940777" y="1604322"/>
            <a:ext cx="10102361" cy="4192974"/>
          </a:xfrm>
        </p:spPr>
        <p:txBody>
          <a:bodyPr lIns="0" tIns="0" rIns="0" bIns="0" anchor="t" anchorCtr="0">
            <a:noAutofit/>
          </a:bodyPr>
          <a:lstStyle>
            <a:lvl1pPr algn="l">
              <a:lnSpc>
                <a:spcPct val="85000"/>
              </a:lnSpc>
              <a:defRPr sz="2400" b="0">
                <a:solidFill>
                  <a:schemeClr val="tx1"/>
                </a:solidFill>
                <a:latin typeface="+mn-lt"/>
                <a:ea typeface="Open Sans" panose="020B0606030504020204" pitchFamily="34" charset="0"/>
                <a:cs typeface="Open Sans" panose="020B0606030504020204" pitchFamily="34" charset="0"/>
              </a:defRPr>
            </a:lvl1pPr>
          </a:lstStyle>
          <a:p>
            <a:r>
              <a:rPr lang="en-US"/>
              <a:t>Click to enter text</a:t>
            </a:r>
          </a:p>
        </p:txBody>
      </p:sp>
      <p:cxnSp>
        <p:nvCxnSpPr>
          <p:cNvPr id="3" name="Straight Connector 2">
            <a:extLst>
              <a:ext uri="{FF2B5EF4-FFF2-40B4-BE49-F238E27FC236}">
                <a16:creationId xmlns:a16="http://schemas.microsoft.com/office/drawing/2014/main" id="{C6E4DB2D-B528-4EED-AC8C-FB2D22172223}"/>
              </a:ext>
            </a:extLst>
          </p:cNvPr>
          <p:cNvCxnSpPr/>
          <p:nvPr userDrawn="1"/>
        </p:nvCxnSpPr>
        <p:spPr>
          <a:xfrm>
            <a:off x="940777" y="1257300"/>
            <a:ext cx="164520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8194BE60-B165-47D5-8818-D2AAB62245A5}"/>
              </a:ext>
            </a:extLst>
          </p:cNvPr>
          <p:cNvSpPr>
            <a:spLocks noGrp="1"/>
          </p:cNvSpPr>
          <p:nvPr>
            <p:ph type="body" sz="quarter" idx="10" hasCustomPrompt="1"/>
          </p:nvPr>
        </p:nvSpPr>
        <p:spPr>
          <a:xfrm>
            <a:off x="868032" y="519772"/>
            <a:ext cx="10101262" cy="643446"/>
          </a:xfrm>
        </p:spPr>
        <p:txBody>
          <a:bodyPr/>
          <a:lstStyle>
            <a:lvl1pPr>
              <a:defRPr sz="4200"/>
            </a:lvl1pPr>
          </a:lstStyle>
          <a:p>
            <a:pPr lvl="0"/>
            <a:r>
              <a:rPr lang="en-US"/>
              <a:t>Click to edit title</a:t>
            </a:r>
          </a:p>
        </p:txBody>
      </p:sp>
      <p:pic>
        <p:nvPicPr>
          <p:cNvPr id="8" name="Picture 7">
            <a:extLst>
              <a:ext uri="{FF2B5EF4-FFF2-40B4-BE49-F238E27FC236}">
                <a16:creationId xmlns:a16="http://schemas.microsoft.com/office/drawing/2014/main" id="{4F33167D-8311-4A90-8703-29F4F4C1F909}"/>
              </a:ext>
            </a:extLst>
          </p:cNvPr>
          <p:cNvPicPr>
            <a:picLocks noChangeAspect="1"/>
          </p:cNvPicPr>
          <p:nvPr userDrawn="1"/>
        </p:nvPicPr>
        <p:blipFill>
          <a:blip r:embed="rId2"/>
          <a:stretch>
            <a:fillRect/>
          </a:stretch>
        </p:blipFill>
        <p:spPr>
          <a:xfrm>
            <a:off x="0" y="6277514"/>
            <a:ext cx="6209607" cy="322983"/>
          </a:xfrm>
          <a:prstGeom prst="rect">
            <a:avLst/>
          </a:prstGeom>
        </p:spPr>
      </p:pic>
      <p:sp>
        <p:nvSpPr>
          <p:cNvPr id="10" name="Subtitle 2">
            <a:extLst>
              <a:ext uri="{FF2B5EF4-FFF2-40B4-BE49-F238E27FC236}">
                <a16:creationId xmlns:a16="http://schemas.microsoft.com/office/drawing/2014/main" id="{C3E86A12-B7A1-4458-A0DF-4ED3A4FD522C}"/>
              </a:ext>
            </a:extLst>
          </p:cNvPr>
          <p:cNvSpPr txBox="1">
            <a:spLocks/>
          </p:cNvSpPr>
          <p:nvPr userDrawn="1"/>
        </p:nvSpPr>
        <p:spPr>
          <a:xfrm>
            <a:off x="497113" y="626308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2" name="Subtitle 2">
            <a:extLst>
              <a:ext uri="{FF2B5EF4-FFF2-40B4-BE49-F238E27FC236}">
                <a16:creationId xmlns:a16="http://schemas.microsoft.com/office/drawing/2014/main" id="{E553EE53-8637-424A-B549-EF43C5074D51}"/>
              </a:ext>
            </a:extLst>
          </p:cNvPr>
          <p:cNvSpPr txBox="1">
            <a:spLocks/>
          </p:cNvSpPr>
          <p:nvPr userDrawn="1"/>
        </p:nvSpPr>
        <p:spPr>
          <a:xfrm>
            <a:off x="4099297" y="626308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pic>
        <p:nvPicPr>
          <p:cNvPr id="11" name="Picture 10" descr="A picture containing text, plant, clipart&#10;&#10;Description automatically generated">
            <a:extLst>
              <a:ext uri="{FF2B5EF4-FFF2-40B4-BE49-F238E27FC236}">
                <a16:creationId xmlns:a16="http://schemas.microsoft.com/office/drawing/2014/main" id="{9AC07ECA-9B7E-491A-8117-4EEC603CD34F}"/>
              </a:ext>
            </a:extLst>
          </p:cNvPr>
          <p:cNvPicPr>
            <a:picLocks noChangeAspect="1"/>
          </p:cNvPicPr>
          <p:nvPr userDrawn="1"/>
        </p:nvPicPr>
        <p:blipFill>
          <a:blip r:embed="rId3"/>
          <a:stretch>
            <a:fillRect/>
          </a:stretch>
        </p:blipFill>
        <p:spPr>
          <a:xfrm>
            <a:off x="11053056" y="5878946"/>
            <a:ext cx="932690" cy="914402"/>
          </a:xfrm>
          <a:prstGeom prst="rect">
            <a:avLst/>
          </a:prstGeom>
        </p:spPr>
      </p:pic>
    </p:spTree>
    <p:extLst>
      <p:ext uri="{BB962C8B-B14F-4D97-AF65-F5344CB8AC3E}">
        <p14:creationId xmlns:p14="http://schemas.microsoft.com/office/powerpoint/2010/main" val="41506659"/>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72.xml><?xml version="1.0" encoding="utf-8"?>
<p:sldLayout xmlns:a="http://schemas.openxmlformats.org/drawingml/2006/main" xmlns:r="http://schemas.openxmlformats.org/officeDocument/2006/relationships" xmlns:p="http://schemas.openxmlformats.org/presentationml/2006/main">
  <p:cSld name="7_Title + Subtitle - White 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08488204-85AE-45BE-91E8-9E3DA1FEDA69}"/>
              </a:ext>
            </a:extLst>
          </p:cNvPr>
          <p:cNvPicPr>
            <a:picLocks noChangeAspect="1"/>
          </p:cNvPicPr>
          <p:nvPr/>
        </p:nvPicPr>
        <p:blipFill>
          <a:blip r:embed="rId2"/>
          <a:stretch>
            <a:fillRect/>
          </a:stretch>
        </p:blipFill>
        <p:spPr>
          <a:xfrm>
            <a:off x="0" y="6277514"/>
            <a:ext cx="6209607" cy="287655"/>
          </a:xfrm>
          <a:prstGeom prst="rect">
            <a:avLst/>
          </a:prstGeom>
        </p:spPr>
      </p:pic>
      <p:sp>
        <p:nvSpPr>
          <p:cNvPr id="18" name="Subtitle 2">
            <a:extLst>
              <a:ext uri="{FF2B5EF4-FFF2-40B4-BE49-F238E27FC236}">
                <a16:creationId xmlns:a16="http://schemas.microsoft.com/office/drawing/2014/main" id="{F4E548D3-0B69-44B5-8DAA-BCBB132A41B1}"/>
              </a:ext>
            </a:extLst>
          </p:cNvPr>
          <p:cNvSpPr txBox="1">
            <a:spLocks/>
          </p:cNvSpPr>
          <p:nvPr/>
        </p:nvSpPr>
        <p:spPr>
          <a:xfrm>
            <a:off x="497113"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9" name="Subtitle 2">
            <a:extLst>
              <a:ext uri="{FF2B5EF4-FFF2-40B4-BE49-F238E27FC236}">
                <a16:creationId xmlns:a16="http://schemas.microsoft.com/office/drawing/2014/main" id="{E618EF2D-F899-4A4C-B630-6AB0CA159F61}"/>
              </a:ext>
            </a:extLst>
          </p:cNvPr>
          <p:cNvSpPr txBox="1">
            <a:spLocks/>
          </p:cNvSpPr>
          <p:nvPr/>
        </p:nvSpPr>
        <p:spPr>
          <a:xfrm>
            <a:off x="4099297" y="625257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sp>
        <p:nvSpPr>
          <p:cNvPr id="14" name="Title 1">
            <a:extLst>
              <a:ext uri="{FF2B5EF4-FFF2-40B4-BE49-F238E27FC236}">
                <a16:creationId xmlns:a16="http://schemas.microsoft.com/office/drawing/2014/main" id="{66D740F6-8A54-4754-8DB9-A9D4D9F3E226}"/>
              </a:ext>
            </a:extLst>
          </p:cNvPr>
          <p:cNvSpPr>
            <a:spLocks noGrp="1"/>
          </p:cNvSpPr>
          <p:nvPr>
            <p:ph type="ctrTitle" hasCustomPrompt="1"/>
          </p:nvPr>
        </p:nvSpPr>
        <p:spPr>
          <a:xfrm>
            <a:off x="497113" y="1966342"/>
            <a:ext cx="8511675" cy="1781924"/>
          </a:xfrm>
        </p:spPr>
        <p:txBody>
          <a:bodyPr lIns="0" tIns="91440" rIns="0" bIns="91440" anchor="ctr" anchorCtr="0">
            <a:noAutofit/>
          </a:bodyPr>
          <a:lstStyle>
            <a:lvl1pPr algn="l">
              <a:lnSpc>
                <a:spcPts val="7100"/>
              </a:lnSpc>
              <a:defRPr sz="6000" b="1" i="0" kern="0" spc="100" baseline="0">
                <a:ln>
                  <a:noFill/>
                </a:ln>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a:t>
            </a:r>
            <a:br>
              <a:rPr lang="en-US"/>
            </a:br>
            <a:r>
              <a:rPr lang="en-US"/>
              <a:t>Master title style</a:t>
            </a:r>
          </a:p>
        </p:txBody>
      </p:sp>
      <p:pic>
        <p:nvPicPr>
          <p:cNvPr id="7" name="Picture 6">
            <a:extLst>
              <a:ext uri="{FF2B5EF4-FFF2-40B4-BE49-F238E27FC236}">
                <a16:creationId xmlns:a16="http://schemas.microsoft.com/office/drawing/2014/main" id="{721500D3-3AC3-4E20-A35B-FD7EDB9DEDB8}"/>
              </a:ext>
            </a:extLst>
          </p:cNvPr>
          <p:cNvPicPr>
            <a:picLocks noChangeAspect="1"/>
          </p:cNvPicPr>
          <p:nvPr userDrawn="1"/>
        </p:nvPicPr>
        <p:blipFill>
          <a:blip r:embed="rId2"/>
          <a:stretch>
            <a:fillRect/>
          </a:stretch>
        </p:blipFill>
        <p:spPr>
          <a:xfrm>
            <a:off x="0" y="6277514"/>
            <a:ext cx="6209607" cy="287655"/>
          </a:xfrm>
          <a:prstGeom prst="rect">
            <a:avLst/>
          </a:prstGeom>
        </p:spPr>
      </p:pic>
      <p:sp>
        <p:nvSpPr>
          <p:cNvPr id="8" name="Subtitle 2">
            <a:extLst>
              <a:ext uri="{FF2B5EF4-FFF2-40B4-BE49-F238E27FC236}">
                <a16:creationId xmlns:a16="http://schemas.microsoft.com/office/drawing/2014/main" id="{487FDEE1-27C9-4272-B5D3-BFC487C58529}"/>
              </a:ext>
            </a:extLst>
          </p:cNvPr>
          <p:cNvSpPr txBox="1">
            <a:spLocks/>
          </p:cNvSpPr>
          <p:nvPr userDrawn="1"/>
        </p:nvSpPr>
        <p:spPr>
          <a:xfrm>
            <a:off x="497113"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9" name="Subtitle 2">
            <a:extLst>
              <a:ext uri="{FF2B5EF4-FFF2-40B4-BE49-F238E27FC236}">
                <a16:creationId xmlns:a16="http://schemas.microsoft.com/office/drawing/2014/main" id="{A6C44C14-23A7-4248-9F90-41CEC2D8AA3A}"/>
              </a:ext>
            </a:extLst>
          </p:cNvPr>
          <p:cNvSpPr txBox="1">
            <a:spLocks/>
          </p:cNvSpPr>
          <p:nvPr userDrawn="1"/>
        </p:nvSpPr>
        <p:spPr>
          <a:xfrm>
            <a:off x="4099297" y="625257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spTree>
    <p:extLst>
      <p:ext uri="{BB962C8B-B14F-4D97-AF65-F5344CB8AC3E}">
        <p14:creationId xmlns:p14="http://schemas.microsoft.com/office/powerpoint/2010/main" val="989594499"/>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73.xml><?xml version="1.0" encoding="utf-8"?>
<p:sldLayout xmlns:a="http://schemas.openxmlformats.org/drawingml/2006/main" xmlns:r="http://schemas.openxmlformats.org/officeDocument/2006/relationships" xmlns:p="http://schemas.openxmlformats.org/presentationml/2006/main" userDrawn="1">
  <p:cSld name="18_Chart + Right Line (Title +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F33167D-8311-4A90-8703-29F4F4C1F909}"/>
              </a:ext>
            </a:extLst>
          </p:cNvPr>
          <p:cNvPicPr>
            <a:picLocks noChangeAspect="1"/>
          </p:cNvPicPr>
          <p:nvPr userDrawn="1"/>
        </p:nvPicPr>
        <p:blipFill>
          <a:blip r:embed="rId2"/>
          <a:stretch>
            <a:fillRect/>
          </a:stretch>
        </p:blipFill>
        <p:spPr>
          <a:xfrm>
            <a:off x="0" y="6277514"/>
            <a:ext cx="6209607" cy="322983"/>
          </a:xfrm>
          <a:prstGeom prst="rect">
            <a:avLst/>
          </a:prstGeom>
        </p:spPr>
      </p:pic>
      <p:sp>
        <p:nvSpPr>
          <p:cNvPr id="10" name="Subtitle 2">
            <a:extLst>
              <a:ext uri="{FF2B5EF4-FFF2-40B4-BE49-F238E27FC236}">
                <a16:creationId xmlns:a16="http://schemas.microsoft.com/office/drawing/2014/main" id="{C3E86A12-B7A1-4458-A0DF-4ED3A4FD522C}"/>
              </a:ext>
            </a:extLst>
          </p:cNvPr>
          <p:cNvSpPr txBox="1">
            <a:spLocks/>
          </p:cNvSpPr>
          <p:nvPr userDrawn="1"/>
        </p:nvSpPr>
        <p:spPr>
          <a:xfrm>
            <a:off x="497113" y="626308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2" name="Subtitle 2">
            <a:extLst>
              <a:ext uri="{FF2B5EF4-FFF2-40B4-BE49-F238E27FC236}">
                <a16:creationId xmlns:a16="http://schemas.microsoft.com/office/drawing/2014/main" id="{E553EE53-8637-424A-B549-EF43C5074D51}"/>
              </a:ext>
            </a:extLst>
          </p:cNvPr>
          <p:cNvSpPr txBox="1">
            <a:spLocks/>
          </p:cNvSpPr>
          <p:nvPr userDrawn="1"/>
        </p:nvSpPr>
        <p:spPr>
          <a:xfrm>
            <a:off x="4099297" y="626308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pic>
        <p:nvPicPr>
          <p:cNvPr id="11" name="Picture 10" descr="A picture containing text, plant, clipart&#10;&#10;Description automatically generated">
            <a:extLst>
              <a:ext uri="{FF2B5EF4-FFF2-40B4-BE49-F238E27FC236}">
                <a16:creationId xmlns:a16="http://schemas.microsoft.com/office/drawing/2014/main" id="{9AC07ECA-9B7E-491A-8117-4EEC603CD34F}"/>
              </a:ext>
            </a:extLst>
          </p:cNvPr>
          <p:cNvPicPr>
            <a:picLocks noChangeAspect="1"/>
          </p:cNvPicPr>
          <p:nvPr userDrawn="1"/>
        </p:nvPicPr>
        <p:blipFill>
          <a:blip r:embed="rId3"/>
          <a:stretch>
            <a:fillRect/>
          </a:stretch>
        </p:blipFill>
        <p:spPr>
          <a:xfrm>
            <a:off x="11053056" y="5878946"/>
            <a:ext cx="932690" cy="914402"/>
          </a:xfrm>
          <a:prstGeom prst="rect">
            <a:avLst/>
          </a:prstGeom>
        </p:spPr>
      </p:pic>
      <p:sp>
        <p:nvSpPr>
          <p:cNvPr id="14" name="Rectangle 13">
            <a:extLst>
              <a:ext uri="{FF2B5EF4-FFF2-40B4-BE49-F238E27FC236}">
                <a16:creationId xmlns:a16="http://schemas.microsoft.com/office/drawing/2014/main" id="{039B2FAA-CA6F-B1B5-D144-89366D34FF98}"/>
              </a:ext>
            </a:extLst>
          </p:cNvPr>
          <p:cNvSpPr/>
          <p:nvPr userDrawn="1"/>
        </p:nvSpPr>
        <p:spPr>
          <a:xfrm>
            <a:off x="0" y="-54592"/>
            <a:ext cx="12192000" cy="1227752"/>
          </a:xfrm>
          <a:prstGeom prst="rect">
            <a:avLst/>
          </a:prstGeom>
          <a:gradFill flip="none" rotWithShape="1">
            <a:gsLst>
              <a:gs pos="0">
                <a:srgbClr val="1D9C9E">
                  <a:shade val="30000"/>
                  <a:satMod val="115000"/>
                </a:srgbClr>
              </a:gs>
              <a:gs pos="50000">
                <a:srgbClr val="1D9C9E">
                  <a:shade val="67500"/>
                  <a:satMod val="115000"/>
                </a:srgbClr>
              </a:gs>
              <a:gs pos="100000">
                <a:srgbClr val="1D9C9E">
                  <a:shade val="100000"/>
                  <a:satMod val="115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620088981"/>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74.xml><?xml version="1.0" encoding="utf-8"?>
<p:sldLayout xmlns:a="http://schemas.openxmlformats.org/drawingml/2006/main" xmlns:r="http://schemas.openxmlformats.org/officeDocument/2006/relationships" xmlns:p="http://schemas.openxmlformats.org/presentationml/2006/main" userDrawn="1">
  <p:cSld name="4_Title + Content + Big image (Monitor) ed">
    <p:spTree>
      <p:nvGrpSpPr>
        <p:cNvPr id="1" name=""/>
        <p:cNvGrpSpPr/>
        <p:nvPr/>
      </p:nvGrpSpPr>
      <p:grpSpPr>
        <a:xfrm>
          <a:off x="0" y="0"/>
          <a:ext cx="0" cy="0"/>
          <a:chOff x="0" y="0"/>
          <a:chExt cx="0" cy="0"/>
        </a:xfrm>
      </p:grpSpPr>
      <p:pic>
        <p:nvPicPr>
          <p:cNvPr id="5" name="Picture 4" descr="A picture containing drawing&#10;&#10;Description automatically generated">
            <a:extLst>
              <a:ext uri="{FF2B5EF4-FFF2-40B4-BE49-F238E27FC236}">
                <a16:creationId xmlns:a16="http://schemas.microsoft.com/office/drawing/2014/main" id="{5362B3BA-9E77-2F41-A7D3-C1E9BEE09372}"/>
              </a:ext>
            </a:extLst>
          </p:cNvPr>
          <p:cNvPicPr>
            <a:picLocks noChangeAspect="1"/>
          </p:cNvPicPr>
          <p:nvPr/>
        </p:nvPicPr>
        <p:blipFill>
          <a:blip r:embed="rId2"/>
          <a:stretch>
            <a:fillRect/>
          </a:stretch>
        </p:blipFill>
        <p:spPr>
          <a:xfrm>
            <a:off x="10492879" y="6148369"/>
            <a:ext cx="1316563" cy="622850"/>
          </a:xfrm>
          <a:prstGeom prst="rect">
            <a:avLst/>
          </a:prstGeom>
        </p:spPr>
      </p:pic>
      <p:pic>
        <p:nvPicPr>
          <p:cNvPr id="12" name="Picture 11" descr="A picture containing text, plant, clipart&#10;&#10;Description automatically generated">
            <a:extLst>
              <a:ext uri="{FF2B5EF4-FFF2-40B4-BE49-F238E27FC236}">
                <a16:creationId xmlns:a16="http://schemas.microsoft.com/office/drawing/2014/main" id="{84A9DF64-3D1C-4BFE-B29A-521D938E939B}"/>
              </a:ext>
            </a:extLst>
          </p:cNvPr>
          <p:cNvPicPr>
            <a:picLocks noChangeAspect="1"/>
          </p:cNvPicPr>
          <p:nvPr userDrawn="1"/>
        </p:nvPicPr>
        <p:blipFill>
          <a:blip r:embed="rId3"/>
          <a:stretch>
            <a:fillRect/>
          </a:stretch>
        </p:blipFill>
        <p:spPr>
          <a:xfrm>
            <a:off x="11053056" y="5878946"/>
            <a:ext cx="932690" cy="914402"/>
          </a:xfrm>
          <a:prstGeom prst="rect">
            <a:avLst/>
          </a:prstGeom>
        </p:spPr>
      </p:pic>
      <p:sp>
        <p:nvSpPr>
          <p:cNvPr id="9" name="Rectangle 8">
            <a:extLst>
              <a:ext uri="{FF2B5EF4-FFF2-40B4-BE49-F238E27FC236}">
                <a16:creationId xmlns:a16="http://schemas.microsoft.com/office/drawing/2014/main" id="{58448066-453B-41E4-9E65-012D2B01DD04}"/>
              </a:ext>
            </a:extLst>
          </p:cNvPr>
          <p:cNvSpPr/>
          <p:nvPr userDrawn="1"/>
        </p:nvSpPr>
        <p:spPr>
          <a:xfrm>
            <a:off x="7181636" y="0"/>
            <a:ext cx="5010363" cy="6858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7" name="Picture 16">
            <a:extLst>
              <a:ext uri="{FF2B5EF4-FFF2-40B4-BE49-F238E27FC236}">
                <a16:creationId xmlns:a16="http://schemas.microsoft.com/office/drawing/2014/main" id="{7D9A4449-D663-4511-AE46-DD4D8AB23F46}"/>
              </a:ext>
            </a:extLst>
          </p:cNvPr>
          <p:cNvPicPr>
            <a:picLocks noChangeAspect="1"/>
          </p:cNvPicPr>
          <p:nvPr userDrawn="1"/>
        </p:nvPicPr>
        <p:blipFill>
          <a:blip r:embed="rId4"/>
          <a:stretch>
            <a:fillRect/>
          </a:stretch>
        </p:blipFill>
        <p:spPr>
          <a:xfrm>
            <a:off x="0" y="6277514"/>
            <a:ext cx="6209607" cy="287655"/>
          </a:xfrm>
          <a:prstGeom prst="rect">
            <a:avLst/>
          </a:prstGeom>
        </p:spPr>
      </p:pic>
      <p:sp>
        <p:nvSpPr>
          <p:cNvPr id="18" name="Subtitle 2">
            <a:extLst>
              <a:ext uri="{FF2B5EF4-FFF2-40B4-BE49-F238E27FC236}">
                <a16:creationId xmlns:a16="http://schemas.microsoft.com/office/drawing/2014/main" id="{095AB05C-6564-4D0E-BD6D-C90429A83B1B}"/>
              </a:ext>
            </a:extLst>
          </p:cNvPr>
          <p:cNvSpPr txBox="1">
            <a:spLocks/>
          </p:cNvSpPr>
          <p:nvPr userDrawn="1"/>
        </p:nvSpPr>
        <p:spPr>
          <a:xfrm>
            <a:off x="497113" y="625257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9" name="Subtitle 2">
            <a:extLst>
              <a:ext uri="{FF2B5EF4-FFF2-40B4-BE49-F238E27FC236}">
                <a16:creationId xmlns:a16="http://schemas.microsoft.com/office/drawing/2014/main" id="{8647EC1D-E73A-4ABE-AE88-CD4F61A6D2B0}"/>
              </a:ext>
            </a:extLst>
          </p:cNvPr>
          <p:cNvSpPr txBox="1">
            <a:spLocks/>
          </p:cNvSpPr>
          <p:nvPr userDrawn="1"/>
        </p:nvSpPr>
        <p:spPr>
          <a:xfrm>
            <a:off x="4099297" y="625257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spTree>
    <p:extLst>
      <p:ext uri="{BB962C8B-B14F-4D97-AF65-F5344CB8AC3E}">
        <p14:creationId xmlns:p14="http://schemas.microsoft.com/office/powerpoint/2010/main" val="709569135"/>
      </p:ext>
    </p:extLst>
  </p:cSld>
  <p:clrMapOvr>
    <a:overrideClrMapping bg1="lt1" tx1="dk1" bg2="lt2" tx2="dk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cxnSp>
        <p:nvCxnSpPr>
          <p:cNvPr id="3" name="Straight Connector 2"/>
          <p:cNvCxnSpPr/>
          <p:nvPr userDrawn="1"/>
        </p:nvCxnSpPr>
        <p:spPr>
          <a:xfrm>
            <a:off x="1613069" y="1317747"/>
            <a:ext cx="8965862"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1513490" y="726597"/>
            <a:ext cx="3321743" cy="584775"/>
          </a:xfrm>
          <a:prstGeom prst="rect">
            <a:avLst/>
          </a:prstGeom>
          <a:noFill/>
        </p:spPr>
        <p:txBody>
          <a:bodyPr wrap="none" rtlCol="0">
            <a:spAutoFit/>
          </a:bodyPr>
          <a:lstStyle/>
          <a:p>
            <a:r>
              <a:rPr lang="en-US" sz="3200">
                <a:solidFill>
                  <a:schemeClr val="tx1"/>
                </a:solidFill>
                <a:latin typeface="+mj-lt"/>
                <a:cs typeface="Times"/>
              </a:rPr>
              <a:t>Discussion</a:t>
            </a:r>
            <a:r>
              <a:rPr lang="en-US" sz="3200" baseline="0">
                <a:solidFill>
                  <a:schemeClr val="tx1"/>
                </a:solidFill>
                <a:latin typeface="+mj-lt"/>
                <a:cs typeface="Times"/>
              </a:rPr>
              <a:t> Outline</a:t>
            </a:r>
            <a:endParaRPr lang="en-US" sz="3200">
              <a:solidFill>
                <a:schemeClr val="tx1"/>
              </a:solidFill>
              <a:latin typeface="+mj-lt"/>
              <a:cs typeface="Times"/>
            </a:endParaRPr>
          </a:p>
        </p:txBody>
      </p:sp>
      <p:sp>
        <p:nvSpPr>
          <p:cNvPr id="13" name="Text Placeholder 12"/>
          <p:cNvSpPr>
            <a:spLocks noGrp="1"/>
          </p:cNvSpPr>
          <p:nvPr>
            <p:ph type="body" sz="quarter" idx="10" hasCustomPrompt="1"/>
          </p:nvPr>
        </p:nvSpPr>
        <p:spPr>
          <a:xfrm>
            <a:off x="1513490" y="1744663"/>
            <a:ext cx="9065441" cy="3489325"/>
          </a:xfrm>
        </p:spPr>
        <p:txBody>
          <a:bodyPr>
            <a:noAutofit/>
          </a:bodyPr>
          <a:lstStyle>
            <a:lvl1pPr marL="228600" marR="0" indent="-228600" algn="l" defTabSz="914400" rtl="0" eaLnBrk="1" fontAlgn="auto" latinLnBrk="0" hangingPunct="1">
              <a:lnSpc>
                <a:spcPct val="90000"/>
              </a:lnSpc>
              <a:spcBef>
                <a:spcPts val="1200"/>
              </a:spcBef>
              <a:spcAft>
                <a:spcPts val="1200"/>
              </a:spcAft>
              <a:buClrTx/>
              <a:buSzTx/>
              <a:buFont typeface="Arial" panose="020B0604020202020204" pitchFamily="34" charset="0"/>
              <a:buChar char="•"/>
              <a:tabLst/>
              <a:defRPr sz="2800" baseline="0">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a:t>[Section Title]</a:t>
            </a:r>
          </a:p>
          <a:p>
            <a:pPr lvl="0"/>
            <a:r>
              <a:rPr lang="en-US"/>
              <a:t>[Section Title]</a:t>
            </a:r>
          </a:p>
          <a:p>
            <a:pPr lvl="0"/>
            <a:r>
              <a:rPr lang="en-US"/>
              <a:t>[Section Title]</a:t>
            </a:r>
          </a:p>
          <a:p>
            <a:pPr lvl="0"/>
            <a:r>
              <a:rPr lang="en-US"/>
              <a:t>[Section Title]</a:t>
            </a:r>
          </a:p>
          <a:p>
            <a:pPr lvl="0"/>
            <a:r>
              <a:rPr lang="en-US"/>
              <a:t>[Section Title]</a:t>
            </a:r>
          </a:p>
        </p:txBody>
      </p:sp>
      <p:sp>
        <p:nvSpPr>
          <p:cNvPr id="14" name="Rectangle 13"/>
          <p:cNvSpPr/>
          <p:nvPr userDrawn="1"/>
        </p:nvSpPr>
        <p:spPr>
          <a:xfrm>
            <a:off x="0" y="6319776"/>
            <a:ext cx="12192000" cy="538223"/>
          </a:xfrm>
          <a:prstGeom prst="rect">
            <a:avLst/>
          </a:prstGeom>
          <a:solidFill>
            <a:srgbClr val="03989E"/>
          </a:solidFill>
          <a:ln>
            <a:noFill/>
          </a:ln>
          <a:effectLst/>
          <a:scene3d>
            <a:camera prst="orthographicFront">
              <a:rot lat="0" lon="0" rev="0"/>
            </a:camera>
            <a:lightRig rig="glow" dir="t">
              <a:rot lat="0" lon="0" rev="14100000"/>
            </a:lightRig>
          </a:scene3d>
          <a:sp3d prstMaterial="soft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Slide Number Placeholder 5"/>
          <p:cNvSpPr txBox="1">
            <a:spLocks/>
          </p:cNvSpPr>
          <p:nvPr userDrawn="1"/>
        </p:nvSpPr>
        <p:spPr>
          <a:xfrm>
            <a:off x="10989128" y="6428550"/>
            <a:ext cx="783771" cy="364218"/>
          </a:xfrm>
          <a:prstGeom prst="rect">
            <a:avLst/>
          </a:prstGeom>
        </p:spPr>
        <p:txBody>
          <a:bodyPr/>
          <a:lstStyle>
            <a:defPPr>
              <a:defRPr lang="en-US"/>
            </a:defPPr>
            <a:lvl1pPr algn="l" rtl="0" fontAlgn="base">
              <a:spcBef>
                <a:spcPct val="0"/>
              </a:spcBef>
              <a:spcAft>
                <a:spcPct val="0"/>
              </a:spcAft>
              <a:defRPr kern="1200">
                <a:solidFill>
                  <a:schemeClr val="bg1"/>
                </a:solidFill>
                <a:latin typeface="Calibri" charset="0"/>
                <a:ea typeface="MS PGothic" charset="0"/>
                <a:cs typeface="MS PGothic" charset="0"/>
              </a:defRPr>
            </a:lvl1pPr>
            <a:lvl2pPr marL="457200" algn="l" rtl="0" fontAlgn="base">
              <a:spcBef>
                <a:spcPct val="0"/>
              </a:spcBef>
              <a:spcAft>
                <a:spcPct val="0"/>
              </a:spcAft>
              <a:defRPr kern="1200">
                <a:solidFill>
                  <a:schemeClr val="tx1"/>
                </a:solidFill>
                <a:latin typeface="Calibri" charset="0"/>
                <a:ea typeface="MS PGothic" charset="0"/>
                <a:cs typeface="MS PGothic" charset="0"/>
              </a:defRPr>
            </a:lvl2pPr>
            <a:lvl3pPr marL="914400" algn="l" rtl="0" fontAlgn="base">
              <a:spcBef>
                <a:spcPct val="0"/>
              </a:spcBef>
              <a:spcAft>
                <a:spcPct val="0"/>
              </a:spcAft>
              <a:defRPr kern="1200">
                <a:solidFill>
                  <a:schemeClr val="tx1"/>
                </a:solidFill>
                <a:latin typeface="Calibri" charset="0"/>
                <a:ea typeface="MS PGothic" charset="0"/>
                <a:cs typeface="MS PGothic" charset="0"/>
              </a:defRPr>
            </a:lvl3pPr>
            <a:lvl4pPr marL="1371600" algn="l" rtl="0" fontAlgn="base">
              <a:spcBef>
                <a:spcPct val="0"/>
              </a:spcBef>
              <a:spcAft>
                <a:spcPct val="0"/>
              </a:spcAft>
              <a:defRPr kern="1200">
                <a:solidFill>
                  <a:schemeClr val="tx1"/>
                </a:solidFill>
                <a:latin typeface="Calibri" charset="0"/>
                <a:ea typeface="MS PGothic" charset="0"/>
                <a:cs typeface="MS PGothic" charset="0"/>
              </a:defRPr>
            </a:lvl4pPr>
            <a:lvl5pPr marL="1828800" algn="l" rtl="0" fontAlgn="base">
              <a:spcBef>
                <a:spcPct val="0"/>
              </a:spcBef>
              <a:spcAft>
                <a:spcPct val="0"/>
              </a:spcAft>
              <a:defRPr kern="1200">
                <a:solidFill>
                  <a:schemeClr val="tx1"/>
                </a:solidFill>
                <a:latin typeface="Calibri" charset="0"/>
                <a:ea typeface="MS PGothic" charset="0"/>
                <a:cs typeface="MS PGothic" charset="0"/>
              </a:defRPr>
            </a:lvl5pPr>
            <a:lvl6pPr marL="2286000" algn="l" defTabSz="457200" rtl="0" eaLnBrk="1" latinLnBrk="0" hangingPunct="1">
              <a:defRPr kern="1200">
                <a:solidFill>
                  <a:schemeClr val="tx1"/>
                </a:solidFill>
                <a:latin typeface="Calibri" charset="0"/>
                <a:ea typeface="MS PGothic" charset="0"/>
                <a:cs typeface="MS PGothic" charset="0"/>
              </a:defRPr>
            </a:lvl6pPr>
            <a:lvl7pPr marL="2743200" algn="l" defTabSz="457200" rtl="0" eaLnBrk="1" latinLnBrk="0" hangingPunct="1">
              <a:defRPr kern="1200">
                <a:solidFill>
                  <a:schemeClr val="tx1"/>
                </a:solidFill>
                <a:latin typeface="Calibri" charset="0"/>
                <a:ea typeface="MS PGothic" charset="0"/>
                <a:cs typeface="MS PGothic" charset="0"/>
              </a:defRPr>
            </a:lvl7pPr>
            <a:lvl8pPr marL="3200400" algn="l" defTabSz="457200" rtl="0" eaLnBrk="1" latinLnBrk="0" hangingPunct="1">
              <a:defRPr kern="1200">
                <a:solidFill>
                  <a:schemeClr val="tx1"/>
                </a:solidFill>
                <a:latin typeface="Calibri" charset="0"/>
                <a:ea typeface="MS PGothic" charset="0"/>
                <a:cs typeface="MS PGothic" charset="0"/>
              </a:defRPr>
            </a:lvl8pPr>
            <a:lvl9pPr marL="3657600" algn="l" defTabSz="457200" rtl="0" eaLnBrk="1" latinLnBrk="0" hangingPunct="1">
              <a:defRPr kern="1200">
                <a:solidFill>
                  <a:schemeClr val="tx1"/>
                </a:solidFill>
                <a:latin typeface="Calibri" charset="0"/>
                <a:ea typeface="MS PGothic" charset="0"/>
                <a:cs typeface="MS PGothic" charset="0"/>
              </a:defRPr>
            </a:lvl9pPr>
          </a:lstStyle>
          <a:p>
            <a:pPr>
              <a:defRPr/>
            </a:pPr>
            <a:fld id="{B63ADAD8-2BDE-1345-97F6-1DDE40F9AD5E}" type="slidenum">
              <a:rPr lang="en-CA" sz="1200" smtClean="0">
                <a:solidFill>
                  <a:schemeClr val="bg1"/>
                </a:solidFill>
              </a:rPr>
              <a:pPr>
                <a:defRPr/>
              </a:pPr>
              <a:t>‹#›</a:t>
            </a:fld>
            <a:endParaRPr lang="en-CA" sz="1200">
              <a:solidFill>
                <a:schemeClr val="bg1"/>
              </a:solidFill>
            </a:endParaRPr>
          </a:p>
        </p:txBody>
      </p:sp>
      <p:sp>
        <p:nvSpPr>
          <p:cNvPr id="9" name="Footer Placeholder 3">
            <a:extLst>
              <a:ext uri="{FF2B5EF4-FFF2-40B4-BE49-F238E27FC236}">
                <a16:creationId xmlns:a16="http://schemas.microsoft.com/office/drawing/2014/main" id="{62DE0BA7-E3BA-47B2-9E6B-1BA1C83016AF}"/>
              </a:ext>
            </a:extLst>
          </p:cNvPr>
          <p:cNvSpPr txBox="1">
            <a:spLocks noGrp="1"/>
          </p:cNvSpPr>
          <p:nvPr userDrawn="1"/>
        </p:nvSpPr>
        <p:spPr bwMode="auto">
          <a:xfrm>
            <a:off x="65171" y="6420555"/>
            <a:ext cx="7815208" cy="421043"/>
          </a:xfrm>
          <a:prstGeom prst="rect">
            <a:avLst/>
          </a:prstGeom>
          <a:noFill/>
          <a:ln w="9525">
            <a:noFill/>
            <a:miter lim="800000"/>
            <a:headEnd/>
            <a:tailEnd/>
          </a:ln>
        </p:spPr>
        <p:txBody>
          <a:bodyPr anchor="t"/>
          <a:lstStyle/>
          <a:p>
            <a:pPr marL="0" marR="0" indent="0" algn="l" defTabSz="914400" rtl="0" eaLnBrk="0" fontAlgn="auto" latinLnBrk="0" hangingPunct="0">
              <a:lnSpc>
                <a:spcPct val="100000"/>
              </a:lnSpc>
              <a:spcBef>
                <a:spcPts val="0"/>
              </a:spcBef>
              <a:spcAft>
                <a:spcPts val="0"/>
              </a:spcAft>
              <a:buClrTx/>
              <a:buSzTx/>
              <a:buFontTx/>
              <a:buNone/>
              <a:tabLst/>
              <a:defRPr/>
            </a:pPr>
            <a:r>
              <a:rPr lang="en-US" sz="1200" b="0" i="0" u="none" strike="noStrike" kern="0" spc="50" baseline="0">
                <a:solidFill>
                  <a:schemeClr val="bg1"/>
                </a:solidFill>
                <a:ea typeface="+mn-ea"/>
              </a:rPr>
              <a:t>ISC/ FINLEY &amp; </a:t>
            </a:r>
            <a:r>
              <a:rPr lang="en-US" sz="1200" b="0" i="0" u="none" strike="noStrike" kern="0" spc="30" baseline="0">
                <a:solidFill>
                  <a:schemeClr val="bg1"/>
                </a:solidFill>
                <a:ea typeface="+mn-ea"/>
              </a:rPr>
              <a:t>ASSOCIATES </a:t>
            </a:r>
            <a:r>
              <a:rPr lang="en-US" sz="1200" b="0" i="0" u="none" strike="noStrike" kern="0" spc="50" baseline="0">
                <a:solidFill>
                  <a:schemeClr val="bg1"/>
                </a:solidFill>
                <a:latin typeface="+mn-lt"/>
                <a:ea typeface="+mn-ea"/>
                <a:cs typeface="+mn-cs"/>
              </a:rPr>
              <a:t>LTD/ FACULTY OF SOCIAL WORK . APRIL 2022 </a:t>
            </a:r>
            <a:r>
              <a:rPr lang="en-US" sz="1200" b="1" i="0" u="none" strike="noStrike" kern="0" spc="50" baseline="0">
                <a:solidFill>
                  <a:schemeClr val="bg1"/>
                </a:solidFill>
                <a:latin typeface="Times"/>
                <a:ea typeface="+mn-ea"/>
                <a:cs typeface="Times"/>
              </a:rPr>
              <a:t>. </a:t>
            </a:r>
            <a:r>
              <a:rPr lang="en-US" sz="1200" b="0" i="0" u="none" strike="noStrike" kern="0" spc="50" baseline="0">
                <a:solidFill>
                  <a:schemeClr val="bg1"/>
                </a:solidFill>
                <a:latin typeface="+mn-lt"/>
                <a:ea typeface="+mn-ea"/>
                <a:cs typeface="+mn-cs"/>
              </a:rPr>
              <a:t>WORKING DRAFT</a:t>
            </a:r>
          </a:p>
        </p:txBody>
      </p:sp>
    </p:spTree>
    <p:extLst>
      <p:ext uri="{BB962C8B-B14F-4D97-AF65-F5344CB8AC3E}">
        <p14:creationId xmlns:p14="http://schemas.microsoft.com/office/powerpoint/2010/main" val="3316789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4_Chart + Right Line (Title + Content)">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940777" y="1604322"/>
            <a:ext cx="10102361" cy="4192974"/>
          </a:xfrm>
        </p:spPr>
        <p:txBody>
          <a:bodyPr lIns="0" tIns="0" rIns="0" bIns="0" anchor="t" anchorCtr="0">
            <a:noAutofit/>
          </a:bodyPr>
          <a:lstStyle>
            <a:lvl1pPr algn="l">
              <a:lnSpc>
                <a:spcPct val="85000"/>
              </a:lnSpc>
              <a:defRPr sz="2400" b="0">
                <a:solidFill>
                  <a:schemeClr val="tx1"/>
                </a:solidFill>
                <a:latin typeface="+mn-lt"/>
                <a:ea typeface="Open Sans" panose="020B0606030504020204" pitchFamily="34" charset="0"/>
                <a:cs typeface="Open Sans" panose="020B0606030504020204" pitchFamily="34" charset="0"/>
              </a:defRPr>
            </a:lvl1pPr>
          </a:lstStyle>
          <a:p>
            <a:r>
              <a:rPr lang="en-US"/>
              <a:t>Click to enter text</a:t>
            </a:r>
          </a:p>
        </p:txBody>
      </p:sp>
      <p:cxnSp>
        <p:nvCxnSpPr>
          <p:cNvPr id="3" name="Straight Connector 2">
            <a:extLst>
              <a:ext uri="{FF2B5EF4-FFF2-40B4-BE49-F238E27FC236}">
                <a16:creationId xmlns:a16="http://schemas.microsoft.com/office/drawing/2014/main" id="{C6E4DB2D-B528-4EED-AC8C-FB2D22172223}"/>
              </a:ext>
            </a:extLst>
          </p:cNvPr>
          <p:cNvCxnSpPr/>
          <p:nvPr userDrawn="1"/>
        </p:nvCxnSpPr>
        <p:spPr>
          <a:xfrm>
            <a:off x="940777" y="1257300"/>
            <a:ext cx="164520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8194BE60-B165-47D5-8818-D2AAB62245A5}"/>
              </a:ext>
            </a:extLst>
          </p:cNvPr>
          <p:cNvSpPr>
            <a:spLocks noGrp="1"/>
          </p:cNvSpPr>
          <p:nvPr>
            <p:ph type="body" sz="quarter" idx="10" hasCustomPrompt="1"/>
          </p:nvPr>
        </p:nvSpPr>
        <p:spPr>
          <a:xfrm>
            <a:off x="868032" y="519772"/>
            <a:ext cx="10101262" cy="643446"/>
          </a:xfrm>
        </p:spPr>
        <p:txBody>
          <a:bodyPr/>
          <a:lstStyle>
            <a:lvl1pPr>
              <a:defRPr sz="4200"/>
            </a:lvl1pPr>
          </a:lstStyle>
          <a:p>
            <a:pPr lvl="0"/>
            <a:r>
              <a:rPr lang="en-US"/>
              <a:t>Click to edit title</a:t>
            </a:r>
          </a:p>
        </p:txBody>
      </p:sp>
      <p:pic>
        <p:nvPicPr>
          <p:cNvPr id="8" name="Picture 7">
            <a:extLst>
              <a:ext uri="{FF2B5EF4-FFF2-40B4-BE49-F238E27FC236}">
                <a16:creationId xmlns:a16="http://schemas.microsoft.com/office/drawing/2014/main" id="{4F33167D-8311-4A90-8703-29F4F4C1F909}"/>
              </a:ext>
            </a:extLst>
          </p:cNvPr>
          <p:cNvPicPr>
            <a:picLocks noChangeAspect="1"/>
          </p:cNvPicPr>
          <p:nvPr userDrawn="1"/>
        </p:nvPicPr>
        <p:blipFill>
          <a:blip r:embed="rId2"/>
          <a:stretch>
            <a:fillRect/>
          </a:stretch>
        </p:blipFill>
        <p:spPr>
          <a:xfrm>
            <a:off x="0" y="6277514"/>
            <a:ext cx="6209607" cy="322983"/>
          </a:xfrm>
          <a:prstGeom prst="rect">
            <a:avLst/>
          </a:prstGeom>
        </p:spPr>
      </p:pic>
      <p:sp>
        <p:nvSpPr>
          <p:cNvPr id="10" name="Subtitle 2">
            <a:extLst>
              <a:ext uri="{FF2B5EF4-FFF2-40B4-BE49-F238E27FC236}">
                <a16:creationId xmlns:a16="http://schemas.microsoft.com/office/drawing/2014/main" id="{C3E86A12-B7A1-4458-A0DF-4ED3A4FD522C}"/>
              </a:ext>
            </a:extLst>
          </p:cNvPr>
          <p:cNvSpPr txBox="1">
            <a:spLocks/>
          </p:cNvSpPr>
          <p:nvPr userDrawn="1"/>
        </p:nvSpPr>
        <p:spPr>
          <a:xfrm>
            <a:off x="497113" y="626308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2" name="Subtitle 2">
            <a:extLst>
              <a:ext uri="{FF2B5EF4-FFF2-40B4-BE49-F238E27FC236}">
                <a16:creationId xmlns:a16="http://schemas.microsoft.com/office/drawing/2014/main" id="{E553EE53-8637-424A-B549-EF43C5074D51}"/>
              </a:ext>
            </a:extLst>
          </p:cNvPr>
          <p:cNvSpPr txBox="1">
            <a:spLocks/>
          </p:cNvSpPr>
          <p:nvPr userDrawn="1"/>
        </p:nvSpPr>
        <p:spPr>
          <a:xfrm>
            <a:off x="4099297" y="626308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pic>
        <p:nvPicPr>
          <p:cNvPr id="11" name="Picture 10" descr="A picture containing text, plant, clipart&#10;&#10;Description automatically generated">
            <a:extLst>
              <a:ext uri="{FF2B5EF4-FFF2-40B4-BE49-F238E27FC236}">
                <a16:creationId xmlns:a16="http://schemas.microsoft.com/office/drawing/2014/main" id="{9AC07ECA-9B7E-491A-8117-4EEC603CD34F}"/>
              </a:ext>
            </a:extLst>
          </p:cNvPr>
          <p:cNvPicPr>
            <a:picLocks noChangeAspect="1"/>
          </p:cNvPicPr>
          <p:nvPr userDrawn="1"/>
        </p:nvPicPr>
        <p:blipFill>
          <a:blip r:embed="rId3"/>
          <a:stretch>
            <a:fillRect/>
          </a:stretch>
        </p:blipFill>
        <p:spPr>
          <a:xfrm>
            <a:off x="11053056" y="5878946"/>
            <a:ext cx="932690" cy="914402"/>
          </a:xfrm>
          <a:prstGeom prst="rect">
            <a:avLst/>
          </a:prstGeom>
        </p:spPr>
      </p:pic>
    </p:spTree>
    <p:extLst>
      <p:ext uri="{BB962C8B-B14F-4D97-AF65-F5344CB8AC3E}">
        <p14:creationId xmlns:p14="http://schemas.microsoft.com/office/powerpoint/2010/main" val="2925146806"/>
      </p:ext>
    </p:extLst>
  </p:cSld>
  <p:clrMapOvr>
    <a:overrideClrMapping bg1="lt1" tx1="dk1" bg2="lt2" tx2="dk2" accent1="accent1" accent2="accent2" accent3="accent3" accent4="accent4" accent5="accent5" accent6="accent6" hlink="hlink" folHlink="folHlink"/>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6_Chart + Right Line (Title + Content)">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C6E4DB2D-B528-4EED-AC8C-FB2D22172223}"/>
              </a:ext>
            </a:extLst>
          </p:cNvPr>
          <p:cNvCxnSpPr>
            <a:cxnSpLocks/>
          </p:cNvCxnSpPr>
          <p:nvPr userDrawn="1"/>
        </p:nvCxnSpPr>
        <p:spPr>
          <a:xfrm>
            <a:off x="2863850" y="738823"/>
            <a:ext cx="0" cy="154246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8194BE60-B165-47D5-8818-D2AAB62245A5}"/>
              </a:ext>
            </a:extLst>
          </p:cNvPr>
          <p:cNvSpPr>
            <a:spLocks noGrp="1"/>
          </p:cNvSpPr>
          <p:nvPr>
            <p:ph type="body" sz="quarter" idx="10" hasCustomPrompt="1"/>
          </p:nvPr>
        </p:nvSpPr>
        <p:spPr>
          <a:xfrm>
            <a:off x="274144" y="1189076"/>
            <a:ext cx="1950582" cy="930768"/>
          </a:xfrm>
        </p:spPr>
        <p:txBody>
          <a:bodyPr/>
          <a:lstStyle>
            <a:lvl1pPr>
              <a:defRPr sz="3200"/>
            </a:lvl1pPr>
          </a:lstStyle>
          <a:p>
            <a:pPr lvl="0"/>
            <a:r>
              <a:rPr lang="en-US"/>
              <a:t>Click to edit title</a:t>
            </a:r>
          </a:p>
        </p:txBody>
      </p:sp>
      <p:pic>
        <p:nvPicPr>
          <p:cNvPr id="8" name="Picture 7">
            <a:extLst>
              <a:ext uri="{FF2B5EF4-FFF2-40B4-BE49-F238E27FC236}">
                <a16:creationId xmlns:a16="http://schemas.microsoft.com/office/drawing/2014/main" id="{4F33167D-8311-4A90-8703-29F4F4C1F909}"/>
              </a:ext>
            </a:extLst>
          </p:cNvPr>
          <p:cNvPicPr>
            <a:picLocks noChangeAspect="1"/>
          </p:cNvPicPr>
          <p:nvPr userDrawn="1"/>
        </p:nvPicPr>
        <p:blipFill>
          <a:blip r:embed="rId2"/>
          <a:stretch>
            <a:fillRect/>
          </a:stretch>
        </p:blipFill>
        <p:spPr>
          <a:xfrm>
            <a:off x="0" y="6277514"/>
            <a:ext cx="6209607" cy="322983"/>
          </a:xfrm>
          <a:prstGeom prst="rect">
            <a:avLst/>
          </a:prstGeom>
        </p:spPr>
      </p:pic>
      <p:sp>
        <p:nvSpPr>
          <p:cNvPr id="10" name="Subtitle 2">
            <a:extLst>
              <a:ext uri="{FF2B5EF4-FFF2-40B4-BE49-F238E27FC236}">
                <a16:creationId xmlns:a16="http://schemas.microsoft.com/office/drawing/2014/main" id="{C3E86A12-B7A1-4458-A0DF-4ED3A4FD522C}"/>
              </a:ext>
            </a:extLst>
          </p:cNvPr>
          <p:cNvSpPr txBox="1">
            <a:spLocks/>
          </p:cNvSpPr>
          <p:nvPr userDrawn="1"/>
        </p:nvSpPr>
        <p:spPr>
          <a:xfrm>
            <a:off x="497113" y="6263086"/>
            <a:ext cx="2441133"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immigrantservicescalgary.ca</a:t>
            </a:r>
          </a:p>
        </p:txBody>
      </p:sp>
      <p:sp>
        <p:nvSpPr>
          <p:cNvPr id="12" name="Subtitle 2">
            <a:extLst>
              <a:ext uri="{FF2B5EF4-FFF2-40B4-BE49-F238E27FC236}">
                <a16:creationId xmlns:a16="http://schemas.microsoft.com/office/drawing/2014/main" id="{E553EE53-8637-424A-B549-EF43C5074D51}"/>
              </a:ext>
            </a:extLst>
          </p:cNvPr>
          <p:cNvSpPr txBox="1">
            <a:spLocks/>
          </p:cNvSpPr>
          <p:nvPr userDrawn="1"/>
        </p:nvSpPr>
        <p:spPr>
          <a:xfrm>
            <a:off x="4099297" y="6263086"/>
            <a:ext cx="1819366" cy="351861"/>
          </a:xfrm>
          <a:prstGeom prst="rect">
            <a:avLst/>
          </a:prstGeom>
          <a:noFill/>
          <a:ln>
            <a:noFill/>
          </a:ln>
        </p:spPr>
        <p:txBody>
          <a:bodyPr vert="horz" lIns="0" tIns="0" rIns="0" bIns="0" rtlCol="0" anchor="ctr" anchorCtr="0">
            <a:normAutofit/>
          </a:bodyPr>
          <a:lstStyle>
            <a:lvl1pPr marL="0" indent="0" algn="l" defTabSz="914400" rtl="0" eaLnBrk="1" latinLnBrk="0" hangingPunct="1">
              <a:lnSpc>
                <a:spcPct val="85000"/>
              </a:lnSpc>
              <a:spcBef>
                <a:spcPts val="1300"/>
              </a:spcBef>
              <a:buFont typeface="Arial" pitchFamily="34" charset="0"/>
              <a:buNone/>
              <a:defRPr sz="280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85000"/>
              </a:lnSpc>
              <a:spcBef>
                <a:spcPts val="600"/>
              </a:spcBef>
              <a:buFont typeface="Arial" pitchFamily="34" charset="0"/>
              <a:buNone/>
              <a:defRPr sz="28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85000"/>
              </a:lnSpc>
              <a:spcBef>
                <a:spcPts val="600"/>
              </a:spcBef>
              <a:buFont typeface="Arial" pitchFamily="34" charset="0"/>
              <a:buNone/>
              <a:defRPr sz="2400" i="1"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85000"/>
              </a:lnSpc>
              <a:spcBef>
                <a:spcPts val="600"/>
              </a:spcBef>
              <a:buFont typeface="Arial" pitchFamily="34" charset="0"/>
              <a:buNone/>
              <a:defRPr sz="200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6pPr>
            <a:lvl7pPr marL="27432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7pPr>
            <a:lvl8pPr marL="32004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8pPr>
            <a:lvl9pPr marL="3657600" indent="0" algn="ctr" defTabSz="914400" rtl="0" eaLnBrk="1" latinLnBrk="0" hangingPunct="1">
              <a:lnSpc>
                <a:spcPct val="85000"/>
              </a:lnSpc>
              <a:spcBef>
                <a:spcPts val="600"/>
              </a:spcBef>
              <a:buFont typeface="Arial" pitchFamily="34" charset="0"/>
              <a:buNone/>
              <a:defRPr sz="2000" kern="1200">
                <a:solidFill>
                  <a:schemeClr val="tx1">
                    <a:lumMod val="85000"/>
                    <a:lumOff val="15000"/>
                  </a:schemeClr>
                </a:solidFill>
                <a:latin typeface="+mn-lt"/>
                <a:ea typeface="+mn-ea"/>
                <a:cs typeface="+mn-cs"/>
              </a:defRPr>
            </a:lvl9pPr>
          </a:lstStyle>
          <a:p>
            <a:r>
              <a:rPr lang="en-US" sz="1100" spc="200" baseline="0">
                <a:solidFill>
                  <a:schemeClr val="bg1"/>
                </a:solidFill>
                <a:latin typeface="+mj-lt"/>
              </a:rPr>
              <a:t>gatewayconnects.ca</a:t>
            </a:r>
          </a:p>
        </p:txBody>
      </p:sp>
      <p:pic>
        <p:nvPicPr>
          <p:cNvPr id="11" name="Picture 10" descr="A picture containing text, plant, clipart&#10;&#10;Description automatically generated">
            <a:extLst>
              <a:ext uri="{FF2B5EF4-FFF2-40B4-BE49-F238E27FC236}">
                <a16:creationId xmlns:a16="http://schemas.microsoft.com/office/drawing/2014/main" id="{9AC07ECA-9B7E-491A-8117-4EEC603CD34F}"/>
              </a:ext>
            </a:extLst>
          </p:cNvPr>
          <p:cNvPicPr>
            <a:picLocks noChangeAspect="1"/>
          </p:cNvPicPr>
          <p:nvPr userDrawn="1"/>
        </p:nvPicPr>
        <p:blipFill>
          <a:blip r:embed="rId3"/>
          <a:stretch>
            <a:fillRect/>
          </a:stretch>
        </p:blipFill>
        <p:spPr>
          <a:xfrm>
            <a:off x="11053056" y="5878946"/>
            <a:ext cx="932690" cy="914402"/>
          </a:xfrm>
          <a:prstGeom prst="rect">
            <a:avLst/>
          </a:prstGeom>
        </p:spPr>
      </p:pic>
    </p:spTree>
    <p:extLst>
      <p:ext uri="{BB962C8B-B14F-4D97-AF65-F5344CB8AC3E}">
        <p14:creationId xmlns:p14="http://schemas.microsoft.com/office/powerpoint/2010/main" val="1485285950"/>
      </p:ext>
    </p:extLst>
  </p:cSld>
  <p:clrMapOvr>
    <a:overrideClrMapping bg1="lt1" tx1="dk1" bg2="lt2" tx2="dk2" accent1="accent1" accent2="accent2" accent3="accent3" accent4="accent4" accent5="accent5" accent6="accent6" hlink="hlink" folHlink="folHlink"/>
  </p:clrMapOvr>
  <p:hf sldNum="0" hdr="0" dt="0"/>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slideLayout" Target="../slideLayouts/slideLayout72.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17" Type="http://schemas.openxmlformats.org/officeDocument/2006/relationships/theme" Target="../theme/theme2.xml"/><Relationship Id="rId2" Type="http://schemas.openxmlformats.org/officeDocument/2006/relationships/slideLayout" Target="../slideLayouts/slideLayout61.xml"/><Relationship Id="rId16" Type="http://schemas.openxmlformats.org/officeDocument/2006/relationships/slideLayout" Target="../slideLayouts/slideLayout75.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5" Type="http://schemas.openxmlformats.org/officeDocument/2006/relationships/slideLayout" Target="../slideLayouts/slideLayout7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 Id="rId14" Type="http://schemas.openxmlformats.org/officeDocument/2006/relationships/slideLayout" Target="../slideLayouts/slideLayout7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1216" y="532486"/>
            <a:ext cx="11430000" cy="722185"/>
          </a:xfrm>
          <a:prstGeom prst="rect">
            <a:avLst/>
          </a:prstGeom>
        </p:spPr>
        <p:txBody>
          <a:bodyPr vert="horz" lIns="91440" tIns="45720" rIns="91440" bIns="45720" rtlCol="0" anchor="ctr">
            <a:spAutoFit/>
          </a:bodyPr>
          <a:lstStyle/>
          <a:p>
            <a:r>
              <a:rPr lang="en-US"/>
              <a:t>Click to edit Master title style</a:t>
            </a:r>
          </a:p>
        </p:txBody>
      </p:sp>
      <p:sp>
        <p:nvSpPr>
          <p:cNvPr id="3" name="Text Placeholder 2"/>
          <p:cNvSpPr>
            <a:spLocks noGrp="1"/>
          </p:cNvSpPr>
          <p:nvPr>
            <p:ph type="body" idx="1"/>
          </p:nvPr>
        </p:nvSpPr>
        <p:spPr>
          <a:xfrm>
            <a:off x="401216" y="1390262"/>
            <a:ext cx="11430000" cy="1630383"/>
          </a:xfrm>
          <a:prstGeom prst="rect">
            <a:avLst/>
          </a:prstGeom>
        </p:spPr>
        <p:txBody>
          <a:bodyPr vert="horz" lIns="91440" tIns="45720" rIns="91440" bIns="4572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78462495"/>
      </p:ext>
    </p:extLst>
  </p:cSld>
  <p:clrMap bg1="lt1" tx1="dk1" bg2="lt2" tx2="dk2" accent1="accent1" accent2="accent2" accent3="accent3" accent4="accent4" accent5="accent5" accent6="accent6" hlink="hlink" folHlink="folHlink"/>
  <p:sldLayoutIdLst>
    <p:sldLayoutId id="2147484290" r:id="rId1"/>
    <p:sldLayoutId id="2147484283" r:id="rId2"/>
    <p:sldLayoutId id="2147483669" r:id="rId3"/>
    <p:sldLayoutId id="2147483670" r:id="rId4"/>
    <p:sldLayoutId id="2147483671" r:id="rId5"/>
    <p:sldLayoutId id="2147483672" r:id="rId6"/>
    <p:sldLayoutId id="2147483766" r:id="rId7"/>
    <p:sldLayoutId id="2147483673" r:id="rId8"/>
    <p:sldLayoutId id="2147483674" r:id="rId9"/>
    <p:sldLayoutId id="2147484291" r:id="rId10"/>
    <p:sldLayoutId id="2147484288" r:id="rId11"/>
    <p:sldLayoutId id="2147484259" r:id="rId12"/>
    <p:sldLayoutId id="2147483676" r:id="rId13"/>
    <p:sldLayoutId id="2147483677" r:id="rId14"/>
    <p:sldLayoutId id="2147483678" r:id="rId15"/>
    <p:sldLayoutId id="2147483679" r:id="rId16"/>
    <p:sldLayoutId id="2147483680" r:id="rId17"/>
    <p:sldLayoutId id="2147484223" r:id="rId18"/>
    <p:sldLayoutId id="2147484268" r:id="rId19"/>
    <p:sldLayoutId id="2147483682" r:id="rId20"/>
    <p:sldLayoutId id="2147483747" r:id="rId21"/>
    <p:sldLayoutId id="2147483768" r:id="rId22"/>
    <p:sldLayoutId id="2147483683" r:id="rId23"/>
    <p:sldLayoutId id="2147483684" r:id="rId24"/>
    <p:sldLayoutId id="2147483685" r:id="rId25"/>
    <p:sldLayoutId id="2147483686" r:id="rId26"/>
    <p:sldLayoutId id="2147483687" r:id="rId27"/>
    <p:sldLayoutId id="2147483750" r:id="rId28"/>
    <p:sldLayoutId id="2147483688" r:id="rId29"/>
    <p:sldLayoutId id="2147484197" r:id="rId30"/>
    <p:sldLayoutId id="2147484269" r:id="rId31"/>
    <p:sldLayoutId id="2147484292" r:id="rId32"/>
    <p:sldLayoutId id="2147484265" r:id="rId33"/>
    <p:sldLayoutId id="2147483751" r:id="rId34"/>
    <p:sldLayoutId id="2147483752" r:id="rId35"/>
    <p:sldLayoutId id="2147483754" r:id="rId36"/>
    <p:sldLayoutId id="2147483767" r:id="rId37"/>
    <p:sldLayoutId id="2147483756" r:id="rId38"/>
    <p:sldLayoutId id="2147483757" r:id="rId39"/>
    <p:sldLayoutId id="2147484256" r:id="rId40"/>
    <p:sldLayoutId id="2147484270" r:id="rId41"/>
    <p:sldLayoutId id="2147484261" r:id="rId42"/>
    <p:sldLayoutId id="2147484262" r:id="rId43"/>
    <p:sldLayoutId id="2147483695" r:id="rId44"/>
    <p:sldLayoutId id="2147483696" r:id="rId45"/>
    <p:sldLayoutId id="2147483697" r:id="rId46"/>
    <p:sldLayoutId id="2147484198" r:id="rId47"/>
    <p:sldLayoutId id="2147483758" r:id="rId48"/>
    <p:sldLayoutId id="2147484263" r:id="rId49"/>
    <p:sldLayoutId id="2147484271" r:id="rId50"/>
    <p:sldLayoutId id="2147484203" r:id="rId51"/>
    <p:sldLayoutId id="2147483759" r:id="rId52"/>
    <p:sldLayoutId id="2147484287" r:id="rId53"/>
    <p:sldLayoutId id="2147483703" r:id="rId54"/>
    <p:sldLayoutId id="2147483760" r:id="rId55"/>
    <p:sldLayoutId id="2147483704" r:id="rId56"/>
    <p:sldLayoutId id="2147483732" r:id="rId57"/>
    <p:sldLayoutId id="2147483746" r:id="rId58"/>
    <p:sldLayoutId id="2147484293" r:id="rId59"/>
  </p:sldLayoutIdLst>
  <p:hf sldNum="0" hdr="0" dt="0"/>
  <p:txStyles>
    <p:titleStyle>
      <a:lvl1pPr algn="l" defTabSz="914400" rtl="0" eaLnBrk="1" latinLnBrk="0" hangingPunct="1">
        <a:lnSpc>
          <a:spcPct val="85000"/>
        </a:lnSpc>
        <a:spcBef>
          <a:spcPct val="0"/>
        </a:spcBef>
        <a:buNone/>
        <a:defRPr sz="4800" b="1" kern="1200" spc="0" baseline="0">
          <a:solidFill>
            <a:schemeClr val="tx1"/>
          </a:solidFill>
          <a:latin typeface="+mj-lt"/>
          <a:ea typeface="Open Sans" panose="020B0606030504020204" pitchFamily="34" charset="0"/>
          <a:cs typeface="Open Sans Light" panose="020B0306030504020204" pitchFamily="34" charset="0"/>
        </a:defRPr>
      </a:lvl1pPr>
    </p:titleStyle>
    <p:bodyStyle>
      <a:lvl1pPr marL="0" indent="0" algn="l" defTabSz="914400" rtl="0" eaLnBrk="1" latinLnBrk="0" hangingPunct="1">
        <a:lnSpc>
          <a:spcPct val="85000"/>
        </a:lnSpc>
        <a:spcBef>
          <a:spcPts val="1300"/>
        </a:spcBef>
        <a:buFont typeface="Arial" pitchFamily="34" charset="0"/>
        <a:buNone/>
        <a:defRPr sz="2400" b="0" kern="1200" baseline="0">
          <a:solidFill>
            <a:schemeClr val="tx1"/>
          </a:solidFill>
          <a:latin typeface="+mn-lt"/>
          <a:ea typeface="Open Sans" panose="020B0606030504020204" pitchFamily="34" charset="0"/>
          <a:cs typeface="Open Sans" panose="020B0606030504020204" pitchFamily="34" charset="0"/>
        </a:defRPr>
      </a:lvl1pPr>
      <a:lvl2pPr marL="4572" indent="0" algn="l" defTabSz="914400" rtl="0" eaLnBrk="1" latinLnBrk="0" hangingPunct="1">
        <a:lnSpc>
          <a:spcPct val="85000"/>
        </a:lnSpc>
        <a:spcBef>
          <a:spcPts val="600"/>
        </a:spcBef>
        <a:buFont typeface="Arial" pitchFamily="34" charset="0"/>
        <a:buNone/>
        <a:defRPr sz="2000" b="1" kern="1200">
          <a:solidFill>
            <a:schemeClr val="tx1">
              <a:lumMod val="75000"/>
            </a:schemeClr>
          </a:solidFill>
          <a:latin typeface="Open Sans" panose="020B0606030504020204" pitchFamily="34" charset="0"/>
          <a:ea typeface="Open Sans" panose="020B0606030504020204" pitchFamily="34" charset="0"/>
          <a:cs typeface="Open Sans" panose="020B0606030504020204" pitchFamily="34" charset="0"/>
        </a:defRPr>
      </a:lvl2pPr>
      <a:lvl3pPr marL="0" indent="0" algn="l" defTabSz="914400" rtl="0" eaLnBrk="1" latinLnBrk="0" hangingPunct="1">
        <a:lnSpc>
          <a:spcPct val="85000"/>
        </a:lnSpc>
        <a:spcBef>
          <a:spcPts val="600"/>
        </a:spcBef>
        <a:buFont typeface="Arial" pitchFamily="34" charset="0"/>
        <a:buNone/>
        <a:defRPr sz="180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0" indent="0" algn="l" defTabSz="914400" rtl="0" eaLnBrk="1" latinLnBrk="0" hangingPunct="1">
        <a:lnSpc>
          <a:spcPct val="85000"/>
        </a:lnSpc>
        <a:spcBef>
          <a:spcPts val="600"/>
        </a:spcBef>
        <a:buFont typeface="Arial" pitchFamily="34" charset="0"/>
        <a:buNone/>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0" indent="0" algn="l" defTabSz="914400" rtl="0" eaLnBrk="1" latinLnBrk="0" hangingPunct="1">
        <a:lnSpc>
          <a:spcPct val="85000"/>
        </a:lnSpc>
        <a:spcBef>
          <a:spcPts val="600"/>
        </a:spcBef>
        <a:buFont typeface="Arial" pitchFamily="34" charset="0"/>
        <a:buNone/>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F31433-FDC9-F73A-4E55-82D9698C7C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74260E1-80DA-1D6D-5E21-B0B988C74E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D33560F-0F0D-A792-587B-50DEE1B5CA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05055C-4CA5-4998-AECD-6D19C4840183}" type="datetimeFigureOut">
              <a:rPr lang="en-CA" smtClean="0"/>
              <a:t>2023-10-05</a:t>
            </a:fld>
            <a:endParaRPr lang="en-CA"/>
          </a:p>
        </p:txBody>
      </p:sp>
      <p:sp>
        <p:nvSpPr>
          <p:cNvPr id="5" name="Footer Placeholder 4">
            <a:extLst>
              <a:ext uri="{FF2B5EF4-FFF2-40B4-BE49-F238E27FC236}">
                <a16:creationId xmlns:a16="http://schemas.microsoft.com/office/drawing/2014/main" id="{E75DA36C-7DA7-A191-3B42-ABBABF4B9F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EEB028F2-12D9-5EF7-67DC-425A839BA7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22BDBA-4721-4764-B2C3-7CD6E76DDFC6}" type="slidenum">
              <a:rPr lang="en-CA" smtClean="0"/>
              <a:t>‹#›</a:t>
            </a:fld>
            <a:endParaRPr lang="en-CA"/>
          </a:p>
        </p:txBody>
      </p:sp>
    </p:spTree>
    <p:extLst>
      <p:ext uri="{BB962C8B-B14F-4D97-AF65-F5344CB8AC3E}">
        <p14:creationId xmlns:p14="http://schemas.microsoft.com/office/powerpoint/2010/main" val="559050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3" r:id="rId13"/>
    <p:sldLayoutId id="2147483664" r:id="rId14"/>
    <p:sldLayoutId id="2147483665" r:id="rId15"/>
    <p:sldLayoutId id="2147483731"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Jeffery.Halvorsen@ucalgary.ca" TargetMode="External"/><Relationship Id="rId2" Type="http://schemas.openxmlformats.org/officeDocument/2006/relationships/hyperlink" Target="mailto:Udobata.Nchedo@ucalgary.ca" TargetMode="External"/><Relationship Id="rId1" Type="http://schemas.openxmlformats.org/officeDocument/2006/relationships/slideLayout" Target="../slideLayouts/slideLayout49.xml"/><Relationship Id="rId5" Type="http://schemas.openxmlformats.org/officeDocument/2006/relationships/hyperlink" Target="mailto:VibhaK@immigrantservicescalgary.ca" TargetMode="External"/><Relationship Id="rId4" Type="http://schemas.openxmlformats.org/officeDocument/2006/relationships/hyperlink" Target="mailto:Ajwang.Warria@ucalgary.c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3.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sv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73.xml"/><Relationship Id="rId6" Type="http://schemas.openxmlformats.org/officeDocument/2006/relationships/image" Target="../media/image11.svg"/><Relationship Id="rId11" Type="http://schemas.openxmlformats.org/officeDocument/2006/relationships/image" Target="../media/image16.svg"/><Relationship Id="rId5" Type="http://schemas.openxmlformats.org/officeDocument/2006/relationships/image" Target="../media/image10.png"/><Relationship Id="rId15" Type="http://schemas.openxmlformats.org/officeDocument/2006/relationships/image" Target="../media/image20.svg"/><Relationship Id="rId10" Type="http://schemas.openxmlformats.org/officeDocument/2006/relationships/image" Target="../media/image15.png"/><Relationship Id="rId4" Type="http://schemas.openxmlformats.org/officeDocument/2006/relationships/image" Target="../media/image9.svg"/><Relationship Id="rId9" Type="http://schemas.openxmlformats.org/officeDocument/2006/relationships/image" Target="../media/image14.svg"/><Relationship Id="rId14" Type="http://schemas.openxmlformats.org/officeDocument/2006/relationships/image" Target="../media/image19.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16F0A-15CE-4609-830D-2169BD3F6991}"/>
              </a:ext>
            </a:extLst>
          </p:cNvPr>
          <p:cNvSpPr>
            <a:spLocks noGrp="1"/>
          </p:cNvSpPr>
          <p:nvPr>
            <p:ph type="ctrTitle"/>
          </p:nvPr>
        </p:nvSpPr>
        <p:spPr>
          <a:xfrm>
            <a:off x="492368" y="600892"/>
            <a:ext cx="9678574" cy="1903158"/>
          </a:xfrm>
        </p:spPr>
        <p:txBody>
          <a:bodyPr/>
          <a:lstStyle/>
          <a:p>
            <a:pPr>
              <a:lnSpc>
                <a:spcPct val="150000"/>
              </a:lnSpc>
            </a:pPr>
            <a:r>
              <a:rPr lang="en-CA" sz="3200" dirty="0"/>
              <a:t>Newcomer Research Consent: Establishing a Standardized Process at a Sectoral Level</a:t>
            </a:r>
          </a:p>
        </p:txBody>
      </p:sp>
      <p:pic>
        <p:nvPicPr>
          <p:cNvPr id="1026" name="Picture 2">
            <a:extLst>
              <a:ext uri="{FF2B5EF4-FFF2-40B4-BE49-F238E27FC236}">
                <a16:creationId xmlns:a16="http://schemas.microsoft.com/office/drawing/2014/main" id="{B702D125-817D-842C-42EF-7F18735CF7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6831" y="4603521"/>
            <a:ext cx="5975169" cy="121235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37A9BCAB-E657-C746-8D06-14183E1E3242}"/>
              </a:ext>
            </a:extLst>
          </p:cNvPr>
          <p:cNvSpPr txBox="1"/>
          <p:nvPr/>
        </p:nvSpPr>
        <p:spPr>
          <a:xfrm>
            <a:off x="492368" y="2504050"/>
            <a:ext cx="11029072" cy="2677656"/>
          </a:xfrm>
          <a:prstGeom prst="rect">
            <a:avLst/>
          </a:prstGeom>
          <a:noFill/>
        </p:spPr>
        <p:txBody>
          <a:bodyPr wrap="square" lIns="91440" tIns="45720" rIns="91440" bIns="45720" rtlCol="0" anchor="t">
            <a:spAutoFit/>
          </a:bodyPr>
          <a:lstStyle/>
          <a:p>
            <a:pPr algn="r">
              <a:lnSpc>
                <a:spcPct val="150000"/>
              </a:lnSpc>
            </a:pPr>
            <a:r>
              <a:rPr lang="en-US" sz="1600" dirty="0" err="1">
                <a:ea typeface="+mn-lt"/>
                <a:cs typeface="+mn-lt"/>
              </a:rPr>
              <a:t>Nchedo</a:t>
            </a:r>
            <a:r>
              <a:rPr lang="en-US" sz="1600" dirty="0">
                <a:ea typeface="+mn-lt"/>
                <a:cs typeface="+mn-lt"/>
              </a:rPr>
              <a:t> </a:t>
            </a:r>
            <a:r>
              <a:rPr lang="en-US" sz="1600" dirty="0" err="1">
                <a:ea typeface="+mn-lt"/>
                <a:cs typeface="+mn-lt"/>
              </a:rPr>
              <a:t>Udobata</a:t>
            </a:r>
            <a:r>
              <a:rPr lang="en-US" sz="1600" dirty="0">
                <a:ea typeface="+mn-lt"/>
                <a:cs typeface="+mn-lt"/>
              </a:rPr>
              <a:t>, BSW, RSW</a:t>
            </a:r>
          </a:p>
          <a:p>
            <a:pPr algn="r">
              <a:lnSpc>
                <a:spcPct val="150000"/>
              </a:lnSpc>
            </a:pPr>
            <a:r>
              <a:rPr lang="en-US" sz="1600" dirty="0">
                <a:ea typeface="+mn-lt"/>
                <a:cs typeface="+mn-lt"/>
              </a:rPr>
              <a:t>Jeff Halvorsen, PhD</a:t>
            </a:r>
          </a:p>
          <a:p>
            <a:pPr algn="r">
              <a:lnSpc>
                <a:spcPct val="150000"/>
              </a:lnSpc>
            </a:pPr>
            <a:r>
              <a:rPr lang="en-US" sz="1600" dirty="0" err="1"/>
              <a:t>Ajwang</a:t>
            </a:r>
            <a:r>
              <a:rPr lang="en-US" sz="1600" dirty="0"/>
              <a:t>’ </a:t>
            </a:r>
            <a:r>
              <a:rPr lang="en-US" sz="1600" dirty="0" err="1"/>
              <a:t>Warria</a:t>
            </a:r>
            <a:r>
              <a:rPr lang="en-US" sz="1600" dirty="0"/>
              <a:t>, PhD</a:t>
            </a:r>
            <a:endParaRPr lang="en-US" sz="1600" dirty="0">
              <a:ea typeface="Open Sans"/>
              <a:cs typeface="Open Sans"/>
            </a:endParaRPr>
          </a:p>
          <a:p>
            <a:pPr algn="r">
              <a:lnSpc>
                <a:spcPct val="150000"/>
              </a:lnSpc>
            </a:pPr>
            <a:r>
              <a:rPr lang="en-US" sz="1600" dirty="0"/>
              <a:t>Vibha Kaushik, PhD RSW</a:t>
            </a:r>
            <a:endParaRPr lang="en-US" sz="1600" dirty="0">
              <a:ea typeface="Open Sans"/>
              <a:cs typeface="Open Sans"/>
            </a:endParaRPr>
          </a:p>
          <a:p>
            <a:pPr algn="r"/>
            <a:endParaRPr lang="en-US" dirty="0">
              <a:ea typeface="Open Sans"/>
              <a:cs typeface="Open Sans"/>
            </a:endParaRPr>
          </a:p>
          <a:p>
            <a:pPr algn="r"/>
            <a:endParaRPr lang="en-US" dirty="0">
              <a:ea typeface="Open Sans"/>
              <a:cs typeface="Open Sans"/>
            </a:endParaRPr>
          </a:p>
          <a:p>
            <a:pPr algn="r"/>
            <a:endParaRPr lang="en-US" dirty="0"/>
          </a:p>
          <a:p>
            <a:pPr algn="r"/>
            <a:endParaRPr lang="en-US" dirty="0">
              <a:ea typeface="Open Sans"/>
              <a:cs typeface="Open Sans"/>
            </a:endParaRPr>
          </a:p>
        </p:txBody>
      </p:sp>
    </p:spTree>
    <p:extLst>
      <p:ext uri="{BB962C8B-B14F-4D97-AF65-F5344CB8AC3E}">
        <p14:creationId xmlns:p14="http://schemas.microsoft.com/office/powerpoint/2010/main" val="2616945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B290A88-47C7-AE48-B124-D2C5E5021687}"/>
              </a:ext>
            </a:extLst>
          </p:cNvPr>
          <p:cNvSpPr>
            <a:spLocks noGrp="1"/>
          </p:cNvSpPr>
          <p:nvPr>
            <p:ph type="body" sz="quarter" idx="10"/>
          </p:nvPr>
        </p:nvSpPr>
        <p:spPr/>
        <p:txBody>
          <a:bodyPr/>
          <a:lstStyle/>
          <a:p>
            <a:r>
              <a:rPr lang="en-US"/>
              <a:t>Results #3</a:t>
            </a:r>
          </a:p>
        </p:txBody>
      </p:sp>
      <p:sp>
        <p:nvSpPr>
          <p:cNvPr id="4" name="TextBox 3">
            <a:extLst>
              <a:ext uri="{FF2B5EF4-FFF2-40B4-BE49-F238E27FC236}">
                <a16:creationId xmlns:a16="http://schemas.microsoft.com/office/drawing/2014/main" id="{08AE05E8-946B-9CA1-05AB-850EEC51D8AB}"/>
              </a:ext>
            </a:extLst>
          </p:cNvPr>
          <p:cNvSpPr txBox="1"/>
          <p:nvPr/>
        </p:nvSpPr>
        <p:spPr>
          <a:xfrm>
            <a:off x="898838" y="1636689"/>
            <a:ext cx="10155528"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50000"/>
              </a:lnSpc>
              <a:buClr>
                <a:srgbClr val="DC3933"/>
              </a:buClr>
              <a:buFont typeface="Wingdings" panose="05000000000000000000" pitchFamily="2" charset="2"/>
              <a:buChar char="Ø"/>
            </a:pPr>
            <a:r>
              <a:rPr lang="en-US" sz="2000">
                <a:ea typeface="Open Sans"/>
                <a:cs typeface="Open Sans"/>
              </a:rPr>
              <a:t>Inclusion and Justice</a:t>
            </a:r>
          </a:p>
          <a:p>
            <a:pPr marL="742950" lvl="1" indent="-285750">
              <a:lnSpc>
                <a:spcPct val="150000"/>
              </a:lnSpc>
              <a:buClr>
                <a:srgbClr val="DC3933"/>
              </a:buClr>
              <a:buFont typeface="Courier New" panose="02070309020205020404" pitchFamily="49" charset="0"/>
              <a:buChar char="o"/>
            </a:pPr>
            <a:r>
              <a:rPr lang="en-US" sz="2000">
                <a:ea typeface="Open Sans"/>
                <a:cs typeface="Open Sans"/>
              </a:rPr>
              <a:t>Language and literacy, community involvement/participatory research </a:t>
            </a:r>
            <a:r>
              <a:rPr lang="en-US" sz="2000" err="1">
                <a:ea typeface="Open Sans"/>
                <a:cs typeface="Open Sans"/>
              </a:rPr>
              <a:t>i.e</a:t>
            </a:r>
            <a:r>
              <a:rPr lang="en-US" sz="2000">
                <a:ea typeface="Open Sans"/>
                <a:cs typeface="Open Sans"/>
              </a:rPr>
              <a:t>  OCAP, consideration of visible and invisible disabilities</a:t>
            </a:r>
          </a:p>
          <a:p>
            <a:pPr algn="l"/>
            <a:endParaRPr lang="en-US">
              <a:ea typeface="Open Sans"/>
              <a:cs typeface="Open Sans"/>
            </a:endParaRPr>
          </a:p>
        </p:txBody>
      </p:sp>
      <p:sp>
        <p:nvSpPr>
          <p:cNvPr id="2" name="TextBox 1">
            <a:extLst>
              <a:ext uri="{FF2B5EF4-FFF2-40B4-BE49-F238E27FC236}">
                <a16:creationId xmlns:a16="http://schemas.microsoft.com/office/drawing/2014/main" id="{0EB687FA-D0D3-EF33-BAE0-1E3B808072DE}"/>
              </a:ext>
            </a:extLst>
          </p:cNvPr>
          <p:cNvSpPr txBox="1"/>
          <p:nvPr/>
        </p:nvSpPr>
        <p:spPr>
          <a:xfrm>
            <a:off x="1532118" y="4108145"/>
            <a:ext cx="9127763" cy="1323439"/>
          </a:xfrm>
          <a:prstGeom prst="rect">
            <a:avLst/>
          </a:prstGeom>
          <a:noFill/>
        </p:spPr>
        <p:txBody>
          <a:bodyPr wrap="square" lIns="91440" tIns="45720" rIns="91440" bIns="45720" rtlCol="0" anchor="ctr">
            <a:spAutoFit/>
          </a:bodyPr>
          <a:lstStyle/>
          <a:p>
            <a:pPr algn="ctr"/>
            <a:r>
              <a:rPr lang="en-US" sz="2000" i="1" dirty="0">
                <a:solidFill>
                  <a:srgbClr val="000000"/>
                </a:solidFill>
                <a:latin typeface="Open Sans"/>
                <a:ea typeface="Calibri"/>
                <a:cs typeface="Calibri"/>
              </a:rPr>
              <a:t>“Language of consent forms should be simple and easy to understand for newcomers because Literacy levels of service users’ language can impede understanding of consent form even though it’s translated to their native language”</a:t>
            </a:r>
            <a:endParaRPr lang="en-US" sz="2000" i="1" dirty="0">
              <a:latin typeface="Open Sans"/>
              <a:ea typeface="Open Sans"/>
              <a:cs typeface="Open Sans"/>
            </a:endParaRPr>
          </a:p>
        </p:txBody>
      </p:sp>
    </p:spTree>
    <p:extLst>
      <p:ext uri="{BB962C8B-B14F-4D97-AF65-F5344CB8AC3E}">
        <p14:creationId xmlns:p14="http://schemas.microsoft.com/office/powerpoint/2010/main" val="1718945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B290A88-47C7-AE48-B124-D2C5E5021687}"/>
              </a:ext>
            </a:extLst>
          </p:cNvPr>
          <p:cNvSpPr>
            <a:spLocks noGrp="1"/>
          </p:cNvSpPr>
          <p:nvPr>
            <p:ph type="body" sz="quarter" idx="10"/>
          </p:nvPr>
        </p:nvSpPr>
        <p:spPr/>
        <p:txBody>
          <a:bodyPr/>
          <a:lstStyle/>
          <a:p>
            <a:r>
              <a:rPr lang="en-US"/>
              <a:t>Results #4</a:t>
            </a:r>
          </a:p>
        </p:txBody>
      </p:sp>
      <p:sp>
        <p:nvSpPr>
          <p:cNvPr id="4" name="TextBox 3">
            <a:extLst>
              <a:ext uri="{FF2B5EF4-FFF2-40B4-BE49-F238E27FC236}">
                <a16:creationId xmlns:a16="http://schemas.microsoft.com/office/drawing/2014/main" id="{08AE05E8-946B-9CA1-05AB-850EEC51D8AB}"/>
              </a:ext>
            </a:extLst>
          </p:cNvPr>
          <p:cNvSpPr txBox="1"/>
          <p:nvPr/>
        </p:nvSpPr>
        <p:spPr>
          <a:xfrm>
            <a:off x="898838" y="1636689"/>
            <a:ext cx="10155528" cy="221599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50000"/>
              </a:lnSpc>
              <a:buClr>
                <a:srgbClr val="DC3933"/>
              </a:buClr>
              <a:buFont typeface="Wingdings" panose="05000000000000000000" pitchFamily="2" charset="2"/>
              <a:buChar char="Ø"/>
            </a:pPr>
            <a:r>
              <a:rPr lang="en-US" sz="2000">
                <a:ea typeface="Open Sans"/>
                <a:cs typeface="Open Sans"/>
              </a:rPr>
              <a:t>Design recommendations</a:t>
            </a:r>
          </a:p>
          <a:p>
            <a:pPr marL="742950" lvl="1" indent="-285750">
              <a:lnSpc>
                <a:spcPct val="150000"/>
              </a:lnSpc>
              <a:buClr>
                <a:srgbClr val="DC3933"/>
              </a:buClr>
              <a:buFont typeface="Courier New" panose="02070309020205020404" pitchFamily="49" charset="0"/>
              <a:buChar char="o"/>
            </a:pPr>
            <a:r>
              <a:rPr lang="en-US" sz="2000">
                <a:ea typeface="Open Sans"/>
                <a:cs typeface="Open Sans"/>
              </a:rPr>
              <a:t>Separate service and research consent, timing of consent, explore alternative processes </a:t>
            </a:r>
            <a:r>
              <a:rPr lang="en-US" sz="2000" err="1">
                <a:ea typeface="Open Sans"/>
                <a:cs typeface="Open Sans"/>
              </a:rPr>
              <a:t>i.e</a:t>
            </a:r>
            <a:r>
              <a:rPr lang="en-US" sz="2000">
                <a:ea typeface="Open Sans"/>
                <a:cs typeface="Open Sans"/>
              </a:rPr>
              <a:t> video format, oral method</a:t>
            </a:r>
            <a:br>
              <a:rPr lang="en-US" sz="2000">
                <a:ea typeface="Open Sans"/>
                <a:cs typeface="Open Sans"/>
              </a:rPr>
            </a:br>
            <a:endParaRPr lang="en-US" sz="2000">
              <a:ea typeface="Open Sans"/>
              <a:cs typeface="Open Sans"/>
            </a:endParaRPr>
          </a:p>
          <a:p>
            <a:pPr algn="l"/>
            <a:endParaRPr lang="en-US">
              <a:ea typeface="Open Sans"/>
              <a:cs typeface="Open Sans"/>
            </a:endParaRPr>
          </a:p>
        </p:txBody>
      </p:sp>
      <p:sp>
        <p:nvSpPr>
          <p:cNvPr id="5" name="TextBox 4">
            <a:extLst>
              <a:ext uri="{FF2B5EF4-FFF2-40B4-BE49-F238E27FC236}">
                <a16:creationId xmlns:a16="http://schemas.microsoft.com/office/drawing/2014/main" id="{4C4C86BB-A4B3-DF1C-1F5A-B8FF3B359025}"/>
              </a:ext>
            </a:extLst>
          </p:cNvPr>
          <p:cNvSpPr txBox="1"/>
          <p:nvPr/>
        </p:nvSpPr>
        <p:spPr>
          <a:xfrm>
            <a:off x="1348353" y="4285527"/>
            <a:ext cx="9949911" cy="707886"/>
          </a:xfrm>
          <a:prstGeom prst="rect">
            <a:avLst/>
          </a:prstGeom>
          <a:noFill/>
        </p:spPr>
        <p:txBody>
          <a:bodyPr wrap="square" lIns="91440" tIns="45720" rIns="91440" bIns="45720" rtlCol="0" anchor="t">
            <a:spAutoFit/>
          </a:bodyPr>
          <a:lstStyle/>
          <a:p>
            <a:pPr algn="ctr"/>
            <a:r>
              <a:rPr lang="en-US" sz="2000" i="1" dirty="0">
                <a:solidFill>
                  <a:srgbClr val="000000"/>
                </a:solidFill>
                <a:latin typeface="Open Sans"/>
                <a:ea typeface="Calibri"/>
                <a:cs typeface="Calibri"/>
              </a:rPr>
              <a:t>“Service providers need two processes to create an effective consent procedure .... one that allows service users consent for either services or research or both”</a:t>
            </a:r>
            <a:endParaRPr lang="en-US" sz="2000" i="1" dirty="0">
              <a:latin typeface="Open Sans"/>
              <a:ea typeface="Open Sans"/>
              <a:cs typeface="Open Sans"/>
            </a:endParaRPr>
          </a:p>
        </p:txBody>
      </p:sp>
    </p:spTree>
    <p:extLst>
      <p:ext uri="{BB962C8B-B14F-4D97-AF65-F5344CB8AC3E}">
        <p14:creationId xmlns:p14="http://schemas.microsoft.com/office/powerpoint/2010/main" val="1539935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FE5A550-0F23-E04A-9A14-A994BD73BF91}"/>
              </a:ext>
            </a:extLst>
          </p:cNvPr>
          <p:cNvSpPr>
            <a:spLocks noGrp="1"/>
          </p:cNvSpPr>
          <p:nvPr>
            <p:ph type="body" sz="quarter" idx="10"/>
          </p:nvPr>
        </p:nvSpPr>
        <p:spPr/>
        <p:txBody>
          <a:bodyPr/>
          <a:lstStyle/>
          <a:p>
            <a:r>
              <a:rPr lang="en-US"/>
              <a:t>Conclusion</a:t>
            </a:r>
          </a:p>
        </p:txBody>
      </p:sp>
      <p:sp>
        <p:nvSpPr>
          <p:cNvPr id="8" name="TextBox 7">
            <a:extLst>
              <a:ext uri="{FF2B5EF4-FFF2-40B4-BE49-F238E27FC236}">
                <a16:creationId xmlns:a16="http://schemas.microsoft.com/office/drawing/2014/main" id="{577E721D-E5E9-F7A8-EE80-01371E9FF4DD}"/>
              </a:ext>
            </a:extLst>
          </p:cNvPr>
          <p:cNvSpPr txBox="1"/>
          <p:nvPr/>
        </p:nvSpPr>
        <p:spPr>
          <a:xfrm>
            <a:off x="1012371" y="1694089"/>
            <a:ext cx="9944594" cy="2956579"/>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t>Participants agreed on the importance of knowledge generation for data-driven decision-making and innovation.</a:t>
            </a:r>
          </a:p>
          <a:p>
            <a:pPr marL="285750" indent="-285750">
              <a:lnSpc>
                <a:spcPct val="150000"/>
              </a:lnSpc>
              <a:buFont typeface="Arial" panose="020B0604020202020204" pitchFamily="34" charset="0"/>
              <a:buChar char="•"/>
            </a:pPr>
            <a:r>
              <a:rPr lang="en-US" dirty="0"/>
              <a:t>Stakeholders highlighted the four major themes to consider when designing a pilot: </a:t>
            </a:r>
          </a:p>
          <a:p>
            <a:pPr marL="742950" lvl="1" indent="-285750">
              <a:lnSpc>
                <a:spcPct val="150000"/>
              </a:lnSpc>
              <a:buFont typeface="Arial" panose="020B0604020202020204" pitchFamily="34" charset="0"/>
              <a:buChar char="•"/>
            </a:pPr>
            <a:r>
              <a:rPr lang="en-US" dirty="0"/>
              <a:t>Data policy</a:t>
            </a:r>
          </a:p>
          <a:p>
            <a:pPr marL="742950" lvl="1" indent="-285750">
              <a:lnSpc>
                <a:spcPct val="150000"/>
              </a:lnSpc>
              <a:buFont typeface="Arial" panose="020B0604020202020204" pitchFamily="34" charset="0"/>
              <a:buChar char="•"/>
            </a:pPr>
            <a:r>
              <a:rPr lang="en-US" dirty="0"/>
              <a:t>Risks and benefits</a:t>
            </a:r>
          </a:p>
          <a:p>
            <a:pPr marL="742950" lvl="1" indent="-285750">
              <a:lnSpc>
                <a:spcPct val="150000"/>
              </a:lnSpc>
              <a:buFont typeface="Arial" panose="020B0604020202020204" pitchFamily="34" charset="0"/>
              <a:buChar char="•"/>
            </a:pPr>
            <a:r>
              <a:rPr lang="en-US" dirty="0"/>
              <a:t>Inclusion and Justice</a:t>
            </a:r>
          </a:p>
          <a:p>
            <a:pPr marL="742950" lvl="1" indent="-285750">
              <a:lnSpc>
                <a:spcPct val="150000"/>
              </a:lnSpc>
              <a:buFont typeface="Arial" panose="020B0604020202020204" pitchFamily="34" charset="0"/>
              <a:buChar char="•"/>
            </a:pPr>
            <a:r>
              <a:rPr lang="en-US" dirty="0"/>
              <a:t>Design recommendations</a:t>
            </a:r>
            <a:endParaRPr lang="en-CA" dirty="0"/>
          </a:p>
        </p:txBody>
      </p:sp>
    </p:spTree>
    <p:extLst>
      <p:ext uri="{BB962C8B-B14F-4D97-AF65-F5344CB8AC3E}">
        <p14:creationId xmlns:p14="http://schemas.microsoft.com/office/powerpoint/2010/main" val="2620298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8FB6773-0002-234A-8E39-9DF80496A36B}"/>
              </a:ext>
            </a:extLst>
          </p:cNvPr>
          <p:cNvSpPr>
            <a:spLocks noGrp="1"/>
          </p:cNvSpPr>
          <p:nvPr>
            <p:ph type="body" sz="quarter" idx="10"/>
          </p:nvPr>
        </p:nvSpPr>
        <p:spPr/>
        <p:txBody>
          <a:bodyPr/>
          <a:lstStyle/>
          <a:p>
            <a:r>
              <a:rPr lang="en-US"/>
              <a:t>Recommendations</a:t>
            </a:r>
          </a:p>
        </p:txBody>
      </p:sp>
      <p:sp>
        <p:nvSpPr>
          <p:cNvPr id="6" name="TextBox 5">
            <a:extLst>
              <a:ext uri="{FF2B5EF4-FFF2-40B4-BE49-F238E27FC236}">
                <a16:creationId xmlns:a16="http://schemas.microsoft.com/office/drawing/2014/main" id="{2E4C503B-0277-1CF3-27FA-FBDCDC75B4BC}"/>
              </a:ext>
            </a:extLst>
          </p:cNvPr>
          <p:cNvSpPr txBox="1"/>
          <p:nvPr/>
        </p:nvSpPr>
        <p:spPr>
          <a:xfrm>
            <a:off x="1073239" y="1623274"/>
            <a:ext cx="9672570" cy="429047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50000"/>
              </a:lnSpc>
              <a:buClr>
                <a:srgbClr val="DC3933"/>
              </a:buClr>
              <a:buFont typeface="Wingdings" panose="05000000000000000000" pitchFamily="2" charset="2"/>
              <a:buChar char="Ø"/>
            </a:pPr>
            <a:r>
              <a:rPr lang="en-US" sz="2000" dirty="0">
                <a:ea typeface="Open Sans"/>
                <a:cs typeface="Open Sans"/>
              </a:rPr>
              <a:t>Investigate how data is shared and used among other social service sectors</a:t>
            </a:r>
          </a:p>
          <a:p>
            <a:pPr marL="742950" lvl="1" indent="-285750">
              <a:lnSpc>
                <a:spcPct val="150000"/>
              </a:lnSpc>
              <a:buClr>
                <a:srgbClr val="DC3933"/>
              </a:buClr>
              <a:buFont typeface="Courier New" panose="02070309020205020404" pitchFamily="49" charset="0"/>
              <a:buChar char="o"/>
            </a:pPr>
            <a:r>
              <a:rPr lang="en-US" sz="2000" dirty="0">
                <a:ea typeface="Open Sans"/>
                <a:cs typeface="Open Sans"/>
              </a:rPr>
              <a:t>e.g., Homeless Management Information System</a:t>
            </a:r>
          </a:p>
          <a:p>
            <a:pPr marL="285750" indent="-285750">
              <a:lnSpc>
                <a:spcPct val="150000"/>
              </a:lnSpc>
              <a:buClr>
                <a:srgbClr val="DC3933"/>
              </a:buClr>
              <a:buFont typeface="Wingdings" panose="05000000000000000000" pitchFamily="2" charset="2"/>
              <a:buChar char="Ø"/>
            </a:pPr>
            <a:r>
              <a:rPr lang="en-US" sz="2000" dirty="0">
                <a:ea typeface="Open Sans"/>
                <a:cs typeface="Open Sans"/>
              </a:rPr>
              <a:t> Design a pilot to test and refine</a:t>
            </a:r>
          </a:p>
          <a:p>
            <a:pPr marL="742950" lvl="1" indent="-285750">
              <a:lnSpc>
                <a:spcPct val="150000"/>
              </a:lnSpc>
              <a:buClr>
                <a:srgbClr val="DC3933"/>
              </a:buClr>
              <a:buFont typeface="Courier New" panose="02070309020205020404" pitchFamily="49" charset="0"/>
              <a:buChar char="o"/>
            </a:pPr>
            <a:r>
              <a:rPr lang="en-US" sz="2000" dirty="0">
                <a:ea typeface="Open Sans"/>
                <a:cs typeface="Open Sans"/>
              </a:rPr>
              <a:t>Technical requirements</a:t>
            </a:r>
          </a:p>
          <a:p>
            <a:pPr marL="742950" lvl="1" indent="-285750">
              <a:lnSpc>
                <a:spcPct val="150000"/>
              </a:lnSpc>
              <a:buClr>
                <a:srgbClr val="DC3933"/>
              </a:buClr>
              <a:buFont typeface="Courier New" panose="02070309020205020404" pitchFamily="49" charset="0"/>
              <a:buChar char="o"/>
            </a:pPr>
            <a:r>
              <a:rPr lang="en-US" sz="2000" dirty="0">
                <a:ea typeface="Open Sans"/>
                <a:cs typeface="Open Sans"/>
              </a:rPr>
              <a:t>Regulatory requirements</a:t>
            </a:r>
          </a:p>
          <a:p>
            <a:pPr marL="742950" lvl="1" indent="-285750">
              <a:lnSpc>
                <a:spcPct val="150000"/>
              </a:lnSpc>
              <a:buClr>
                <a:srgbClr val="DC3933"/>
              </a:buClr>
              <a:buFont typeface="Courier New" panose="02070309020205020404" pitchFamily="49" charset="0"/>
              <a:buChar char="o"/>
            </a:pPr>
            <a:r>
              <a:rPr lang="en-US" sz="2000" dirty="0">
                <a:ea typeface="Open Sans"/>
                <a:cs typeface="Open Sans"/>
              </a:rPr>
              <a:t>Ethical principles and practices, particularly informed consent</a:t>
            </a:r>
          </a:p>
          <a:p>
            <a:pPr marL="285750" indent="-285750">
              <a:lnSpc>
                <a:spcPct val="150000"/>
              </a:lnSpc>
              <a:buClr>
                <a:srgbClr val="DC3933"/>
              </a:buClr>
              <a:buFont typeface="Wingdings" panose="05000000000000000000" pitchFamily="2" charset="2"/>
              <a:buChar char="Ø"/>
            </a:pPr>
            <a:r>
              <a:rPr lang="en-US" sz="2000" dirty="0">
                <a:ea typeface="Open Sans"/>
                <a:cs typeface="Open Sans"/>
              </a:rPr>
              <a:t>Develop a stakeholder advisory group for the ongoing initiative (?)</a:t>
            </a:r>
          </a:p>
          <a:p>
            <a:pPr marL="742950" lvl="1" indent="-285750">
              <a:lnSpc>
                <a:spcPct val="150000"/>
              </a:lnSpc>
              <a:buClr>
                <a:srgbClr val="DC3933"/>
              </a:buClr>
              <a:buFont typeface="Courier New" panose="02070309020205020404" pitchFamily="49" charset="0"/>
              <a:buChar char="o"/>
            </a:pPr>
            <a:r>
              <a:rPr lang="en-US" sz="2000" dirty="0">
                <a:ea typeface="Open Sans"/>
                <a:cs typeface="Open Sans"/>
              </a:rPr>
              <a:t>People with lived experience</a:t>
            </a:r>
          </a:p>
          <a:p>
            <a:pPr marL="742950" lvl="1" indent="-285750">
              <a:lnSpc>
                <a:spcPct val="150000"/>
              </a:lnSpc>
              <a:buClr>
                <a:srgbClr val="DC3933"/>
              </a:buClr>
              <a:buFont typeface="Courier New" panose="02070309020205020404" pitchFamily="49" charset="0"/>
              <a:buChar char="o"/>
            </a:pPr>
            <a:r>
              <a:rPr lang="en-US" sz="2000" dirty="0">
                <a:ea typeface="Open Sans"/>
                <a:cs typeface="Open Sans"/>
              </a:rPr>
              <a:t>Service providers</a:t>
            </a:r>
          </a:p>
        </p:txBody>
      </p:sp>
    </p:spTree>
    <p:extLst>
      <p:ext uri="{BB962C8B-B14F-4D97-AF65-F5344CB8AC3E}">
        <p14:creationId xmlns:p14="http://schemas.microsoft.com/office/powerpoint/2010/main" val="3342735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76F56A-6590-B34F-B1A6-3F9ECFDA7E18}"/>
              </a:ext>
            </a:extLst>
          </p:cNvPr>
          <p:cNvSpPr>
            <a:spLocks noGrp="1"/>
          </p:cNvSpPr>
          <p:nvPr>
            <p:ph type="title"/>
          </p:nvPr>
        </p:nvSpPr>
        <p:spPr>
          <a:xfrm>
            <a:off x="796245" y="999803"/>
            <a:ext cx="5064624" cy="722185"/>
          </a:xfrm>
        </p:spPr>
        <p:txBody>
          <a:bodyPr/>
          <a:lstStyle/>
          <a:p>
            <a:r>
              <a:rPr lang="en-US"/>
              <a:t>Thank You!!!</a:t>
            </a:r>
          </a:p>
        </p:txBody>
      </p:sp>
      <p:sp>
        <p:nvSpPr>
          <p:cNvPr id="5" name="Text Placeholder 4">
            <a:extLst>
              <a:ext uri="{FF2B5EF4-FFF2-40B4-BE49-F238E27FC236}">
                <a16:creationId xmlns:a16="http://schemas.microsoft.com/office/drawing/2014/main" id="{4AEDD2BD-624E-3E47-B963-377DFEC3F1F1}"/>
              </a:ext>
            </a:extLst>
          </p:cNvPr>
          <p:cNvSpPr>
            <a:spLocks noGrp="1"/>
          </p:cNvSpPr>
          <p:nvPr>
            <p:ph type="body" idx="1"/>
          </p:nvPr>
        </p:nvSpPr>
        <p:spPr>
          <a:xfrm>
            <a:off x="796245" y="2371236"/>
            <a:ext cx="9301432" cy="3299190"/>
          </a:xfrm>
        </p:spPr>
        <p:txBody>
          <a:bodyPr>
            <a:normAutofit/>
          </a:bodyPr>
          <a:lstStyle/>
          <a:p>
            <a:r>
              <a:rPr lang="en-US" dirty="0" err="1">
                <a:latin typeface="Open Sans"/>
                <a:ea typeface="Open Sans"/>
                <a:cs typeface="Open Sans"/>
              </a:rPr>
              <a:t>Nchedo</a:t>
            </a:r>
            <a:r>
              <a:rPr lang="en-US" dirty="0">
                <a:latin typeface="Open Sans"/>
                <a:ea typeface="Open Sans"/>
                <a:cs typeface="Open Sans"/>
              </a:rPr>
              <a:t> </a:t>
            </a:r>
            <a:r>
              <a:rPr lang="en-US" dirty="0" err="1">
                <a:latin typeface="Open Sans"/>
                <a:ea typeface="Open Sans"/>
                <a:cs typeface="Open Sans"/>
              </a:rPr>
              <a:t>Udobata</a:t>
            </a:r>
            <a:r>
              <a:rPr lang="en-US" dirty="0">
                <a:latin typeface="Open Sans"/>
                <a:ea typeface="Open Sans"/>
                <a:cs typeface="Open Sans"/>
              </a:rPr>
              <a:t> – </a:t>
            </a:r>
            <a:r>
              <a:rPr lang="en-US" dirty="0">
                <a:latin typeface="Open Sans"/>
                <a:ea typeface="Open Sans"/>
                <a:cs typeface="Open Sans"/>
                <a:hlinkClick r:id="rId2"/>
              </a:rPr>
              <a:t>Udobata.Nchedo@ucalgary.ca</a:t>
            </a:r>
            <a:endParaRPr lang="en-US" dirty="0">
              <a:latin typeface="Open Sans"/>
              <a:ea typeface="Open Sans"/>
              <a:cs typeface="Open Sans"/>
            </a:endParaRPr>
          </a:p>
          <a:p>
            <a:r>
              <a:rPr lang="en-US" dirty="0">
                <a:latin typeface="Open Sans"/>
                <a:ea typeface="Open Sans"/>
                <a:cs typeface="Open Sans"/>
              </a:rPr>
              <a:t>Jeff Halvorsen – </a:t>
            </a:r>
            <a:r>
              <a:rPr lang="en-US" dirty="0">
                <a:latin typeface="Open Sans"/>
                <a:ea typeface="Open Sans"/>
                <a:cs typeface="Open Sans"/>
                <a:hlinkClick r:id="rId3"/>
              </a:rPr>
              <a:t>Jeffery.Halvorsen@ucalgary.ca</a:t>
            </a:r>
            <a:endParaRPr lang="en-US" dirty="0">
              <a:latin typeface="Open Sans"/>
              <a:ea typeface="Open Sans"/>
              <a:cs typeface="Open Sans"/>
            </a:endParaRPr>
          </a:p>
          <a:p>
            <a:r>
              <a:rPr lang="en-US" dirty="0" err="1">
                <a:latin typeface="Open Sans"/>
                <a:ea typeface="Open Sans"/>
                <a:cs typeface="Open Sans"/>
              </a:rPr>
              <a:t>Ajwang</a:t>
            </a:r>
            <a:r>
              <a:rPr lang="en-US" dirty="0">
                <a:latin typeface="Open Sans"/>
                <a:ea typeface="Open Sans"/>
                <a:cs typeface="Open Sans"/>
              </a:rPr>
              <a:t> </a:t>
            </a:r>
            <a:r>
              <a:rPr lang="en-US" dirty="0" err="1">
                <a:latin typeface="Open Sans"/>
                <a:ea typeface="Open Sans"/>
                <a:cs typeface="Open Sans"/>
              </a:rPr>
              <a:t>Warria</a:t>
            </a:r>
            <a:r>
              <a:rPr lang="en-US" dirty="0">
                <a:latin typeface="Open Sans"/>
                <a:ea typeface="Open Sans"/>
                <a:cs typeface="Open Sans"/>
              </a:rPr>
              <a:t> – </a:t>
            </a:r>
            <a:r>
              <a:rPr lang="en-US" dirty="0">
                <a:latin typeface="Open Sans"/>
                <a:ea typeface="Open Sans"/>
                <a:cs typeface="Open Sans"/>
                <a:hlinkClick r:id="rId4"/>
              </a:rPr>
              <a:t>Ajwang.Warria@ucalgary.ca</a:t>
            </a:r>
          </a:p>
          <a:p>
            <a:r>
              <a:rPr lang="en-US" dirty="0">
                <a:latin typeface="Open Sans"/>
                <a:ea typeface="Open Sans"/>
                <a:cs typeface="Open Sans"/>
              </a:rPr>
              <a:t>Vibha Kaushik – </a:t>
            </a:r>
            <a:r>
              <a:rPr lang="en-US" dirty="0">
                <a:latin typeface="Open Sans"/>
                <a:ea typeface="Open Sans"/>
                <a:cs typeface="Open Sans"/>
                <a:hlinkClick r:id="rId5"/>
              </a:rPr>
              <a:t>VibhaK@immigrantservicescalgary.ca</a:t>
            </a:r>
            <a:r>
              <a:rPr lang="en-US" dirty="0">
                <a:latin typeface="Open Sans"/>
                <a:ea typeface="Open Sans"/>
                <a:cs typeface="Open Sans"/>
              </a:rPr>
              <a:t> </a:t>
            </a:r>
            <a:endParaRPr lang="en-US" dirty="0"/>
          </a:p>
          <a:p>
            <a:endParaRPr lang="en-US" dirty="0">
              <a:latin typeface="Open Sans"/>
              <a:ea typeface="Open Sans"/>
              <a:cs typeface="Open Sans"/>
            </a:endParaRPr>
          </a:p>
          <a:p>
            <a:endParaRPr lang="en-US" dirty="0">
              <a:latin typeface="Open Sans"/>
              <a:ea typeface="Open Sans"/>
              <a:cs typeface="Open Sans"/>
            </a:endParaRPr>
          </a:p>
        </p:txBody>
      </p:sp>
    </p:spTree>
    <p:extLst>
      <p:ext uri="{BB962C8B-B14F-4D97-AF65-F5344CB8AC3E}">
        <p14:creationId xmlns:p14="http://schemas.microsoft.com/office/powerpoint/2010/main" val="371792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4136722-20FF-B6BA-A980-B03A82E6AA60}"/>
              </a:ext>
            </a:extLst>
          </p:cNvPr>
          <p:cNvSpPr>
            <a:spLocks noGrp="1"/>
          </p:cNvSpPr>
          <p:nvPr>
            <p:ph type="body" sz="quarter" idx="20"/>
          </p:nvPr>
        </p:nvSpPr>
        <p:spPr>
          <a:xfrm>
            <a:off x="731122" y="972281"/>
            <a:ext cx="3780109" cy="701731"/>
          </a:xfrm>
        </p:spPr>
        <p:txBody>
          <a:bodyPr/>
          <a:lstStyle/>
          <a:p>
            <a:r>
              <a:rPr lang="en-US"/>
              <a:t>Content</a:t>
            </a:r>
            <a:endParaRPr lang="en-NG"/>
          </a:p>
        </p:txBody>
      </p:sp>
      <p:sp>
        <p:nvSpPr>
          <p:cNvPr id="3" name="Text Placeholder 2">
            <a:extLst>
              <a:ext uri="{FF2B5EF4-FFF2-40B4-BE49-F238E27FC236}">
                <a16:creationId xmlns:a16="http://schemas.microsoft.com/office/drawing/2014/main" id="{93FEA2F1-79DF-4F64-6084-E1A05995F09E}"/>
              </a:ext>
            </a:extLst>
          </p:cNvPr>
          <p:cNvSpPr>
            <a:spLocks noGrp="1"/>
          </p:cNvSpPr>
          <p:nvPr>
            <p:ph type="body" sz="quarter" idx="26"/>
          </p:nvPr>
        </p:nvSpPr>
        <p:spPr>
          <a:xfrm>
            <a:off x="7516877" y="3351990"/>
            <a:ext cx="4055934" cy="276999"/>
          </a:xfrm>
        </p:spPr>
        <p:txBody>
          <a:bodyPr/>
          <a:lstStyle/>
          <a:p>
            <a:r>
              <a:rPr lang="en-US"/>
              <a:t>Methodology</a:t>
            </a:r>
            <a:endParaRPr lang="en-NG"/>
          </a:p>
        </p:txBody>
      </p:sp>
      <p:sp>
        <p:nvSpPr>
          <p:cNvPr id="5" name="Text Placeholder 4">
            <a:extLst>
              <a:ext uri="{FF2B5EF4-FFF2-40B4-BE49-F238E27FC236}">
                <a16:creationId xmlns:a16="http://schemas.microsoft.com/office/drawing/2014/main" id="{EB461FA6-CB8F-363C-6832-A6DBD6B72434}"/>
              </a:ext>
            </a:extLst>
          </p:cNvPr>
          <p:cNvSpPr>
            <a:spLocks noGrp="1"/>
          </p:cNvSpPr>
          <p:nvPr>
            <p:ph type="body" sz="quarter" idx="29"/>
          </p:nvPr>
        </p:nvSpPr>
        <p:spPr>
          <a:xfrm>
            <a:off x="7524380" y="2478750"/>
            <a:ext cx="4055934" cy="276999"/>
          </a:xfrm>
        </p:spPr>
        <p:txBody>
          <a:bodyPr/>
          <a:lstStyle/>
          <a:p>
            <a:r>
              <a:rPr lang="en-US"/>
              <a:t>Problem Statement</a:t>
            </a:r>
            <a:endParaRPr lang="en-NG"/>
          </a:p>
        </p:txBody>
      </p:sp>
      <p:sp>
        <p:nvSpPr>
          <p:cNvPr id="7" name="Text Placeholder 6">
            <a:extLst>
              <a:ext uri="{FF2B5EF4-FFF2-40B4-BE49-F238E27FC236}">
                <a16:creationId xmlns:a16="http://schemas.microsoft.com/office/drawing/2014/main" id="{792776E7-979A-9EE5-B467-BCFC479BEDC4}"/>
              </a:ext>
            </a:extLst>
          </p:cNvPr>
          <p:cNvSpPr>
            <a:spLocks noGrp="1"/>
          </p:cNvSpPr>
          <p:nvPr>
            <p:ph type="body" sz="quarter" idx="31"/>
          </p:nvPr>
        </p:nvSpPr>
        <p:spPr>
          <a:xfrm>
            <a:off x="7524380" y="872198"/>
            <a:ext cx="4055934" cy="276999"/>
          </a:xfrm>
        </p:spPr>
        <p:txBody>
          <a:bodyPr/>
          <a:lstStyle/>
          <a:p>
            <a:r>
              <a:rPr lang="en-US"/>
              <a:t>Introduction</a:t>
            </a:r>
            <a:endParaRPr lang="en-NG"/>
          </a:p>
        </p:txBody>
      </p:sp>
      <p:sp>
        <p:nvSpPr>
          <p:cNvPr id="9" name="Text Placeholder 8">
            <a:extLst>
              <a:ext uri="{FF2B5EF4-FFF2-40B4-BE49-F238E27FC236}">
                <a16:creationId xmlns:a16="http://schemas.microsoft.com/office/drawing/2014/main" id="{4324CDEB-5901-FFBB-A9B5-FA414C618181}"/>
              </a:ext>
            </a:extLst>
          </p:cNvPr>
          <p:cNvSpPr>
            <a:spLocks noGrp="1"/>
          </p:cNvSpPr>
          <p:nvPr>
            <p:ph type="body" sz="quarter" idx="33"/>
          </p:nvPr>
        </p:nvSpPr>
        <p:spPr>
          <a:xfrm>
            <a:off x="7524380" y="1733870"/>
            <a:ext cx="4055934" cy="298705"/>
          </a:xfrm>
        </p:spPr>
        <p:txBody>
          <a:bodyPr/>
          <a:lstStyle/>
          <a:p>
            <a:r>
              <a:rPr lang="en-US"/>
              <a:t>Context</a:t>
            </a:r>
            <a:endParaRPr lang="en-NG"/>
          </a:p>
        </p:txBody>
      </p:sp>
      <p:sp>
        <p:nvSpPr>
          <p:cNvPr id="11" name="Text Placeholder 10">
            <a:extLst>
              <a:ext uri="{FF2B5EF4-FFF2-40B4-BE49-F238E27FC236}">
                <a16:creationId xmlns:a16="http://schemas.microsoft.com/office/drawing/2014/main" id="{6178CFE8-46C6-63D8-8839-7A8586480FD0}"/>
              </a:ext>
            </a:extLst>
          </p:cNvPr>
          <p:cNvSpPr>
            <a:spLocks noGrp="1"/>
          </p:cNvSpPr>
          <p:nvPr>
            <p:ph type="body" sz="quarter" idx="35"/>
          </p:nvPr>
        </p:nvSpPr>
        <p:spPr>
          <a:xfrm>
            <a:off x="7443723" y="4225230"/>
            <a:ext cx="4364038" cy="376238"/>
          </a:xfrm>
        </p:spPr>
        <p:txBody>
          <a:bodyPr>
            <a:normAutofit/>
          </a:bodyPr>
          <a:lstStyle/>
          <a:p>
            <a:r>
              <a:rPr lang="en-US" sz="2000" b="1"/>
              <a:t>Results</a:t>
            </a:r>
            <a:endParaRPr lang="en-NG" sz="2000" b="1"/>
          </a:p>
        </p:txBody>
      </p:sp>
      <p:sp>
        <p:nvSpPr>
          <p:cNvPr id="12" name="Text Placeholder 11">
            <a:extLst>
              <a:ext uri="{FF2B5EF4-FFF2-40B4-BE49-F238E27FC236}">
                <a16:creationId xmlns:a16="http://schemas.microsoft.com/office/drawing/2014/main" id="{F73E6590-DFDA-F225-7DC3-A5414C19B898}"/>
              </a:ext>
            </a:extLst>
          </p:cNvPr>
          <p:cNvSpPr>
            <a:spLocks noGrp="1"/>
          </p:cNvSpPr>
          <p:nvPr>
            <p:ph type="body" sz="quarter" idx="36"/>
          </p:nvPr>
        </p:nvSpPr>
        <p:spPr>
          <a:xfrm>
            <a:off x="7443723" y="5047643"/>
            <a:ext cx="4129088" cy="344487"/>
          </a:xfrm>
        </p:spPr>
        <p:txBody>
          <a:bodyPr>
            <a:normAutofit lnSpcReduction="10000"/>
          </a:bodyPr>
          <a:lstStyle/>
          <a:p>
            <a:r>
              <a:rPr lang="en-US" sz="2000" b="1"/>
              <a:t>Summary</a:t>
            </a:r>
            <a:endParaRPr lang="en-NG" sz="2000" b="1"/>
          </a:p>
        </p:txBody>
      </p:sp>
    </p:spTree>
    <p:extLst>
      <p:ext uri="{BB962C8B-B14F-4D97-AF65-F5344CB8AC3E}">
        <p14:creationId xmlns:p14="http://schemas.microsoft.com/office/powerpoint/2010/main" val="219643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9642CDB-F3B4-7812-F864-EB7BD142ABC6}"/>
              </a:ext>
            </a:extLst>
          </p:cNvPr>
          <p:cNvSpPr>
            <a:spLocks noGrp="1"/>
          </p:cNvSpPr>
          <p:nvPr>
            <p:ph type="body" sz="quarter" idx="4294967295"/>
          </p:nvPr>
        </p:nvSpPr>
        <p:spPr>
          <a:xfrm>
            <a:off x="233462" y="179767"/>
            <a:ext cx="12058851" cy="878382"/>
          </a:xfrm>
        </p:spPr>
        <p:txBody>
          <a:bodyPr vert="horz" lIns="91440" tIns="45720" rIns="91440" bIns="45720" rtlCol="0" anchor="t">
            <a:normAutofit lnSpcReduction="10000"/>
          </a:bodyPr>
          <a:lstStyle/>
          <a:p>
            <a:pPr marL="0" indent="0">
              <a:buNone/>
            </a:pPr>
            <a:r>
              <a:rPr lang="en-US" sz="3000" dirty="0">
                <a:solidFill>
                  <a:schemeClr val="bg1"/>
                </a:solidFill>
                <a:latin typeface="Open Sans"/>
                <a:ea typeface="Open Sans"/>
                <a:cs typeface="Open Sans"/>
              </a:rPr>
              <a:t>The Gateway platform was conceived to emulate the client-centric approach to supporting newcomers’ goals </a:t>
            </a:r>
            <a:endParaRPr lang="en-US" dirty="0">
              <a:solidFill>
                <a:schemeClr val="bg1"/>
              </a:solidFill>
            </a:endParaRPr>
          </a:p>
        </p:txBody>
      </p:sp>
      <p:grpSp>
        <p:nvGrpSpPr>
          <p:cNvPr id="51" name="Group 50">
            <a:extLst>
              <a:ext uri="{FF2B5EF4-FFF2-40B4-BE49-F238E27FC236}">
                <a16:creationId xmlns:a16="http://schemas.microsoft.com/office/drawing/2014/main" id="{60DCA468-5DEC-EB4D-F31B-68CCD747A275}"/>
              </a:ext>
            </a:extLst>
          </p:cNvPr>
          <p:cNvGrpSpPr/>
          <p:nvPr/>
        </p:nvGrpSpPr>
        <p:grpSpPr>
          <a:xfrm>
            <a:off x="5912620" y="1467240"/>
            <a:ext cx="6055285" cy="4755735"/>
            <a:chOff x="5912620" y="1467240"/>
            <a:chExt cx="6055285" cy="4755735"/>
          </a:xfrm>
        </p:grpSpPr>
        <p:sp>
          <p:nvSpPr>
            <p:cNvPr id="52" name="Rectangle 51">
              <a:extLst>
                <a:ext uri="{FF2B5EF4-FFF2-40B4-BE49-F238E27FC236}">
                  <a16:creationId xmlns:a16="http://schemas.microsoft.com/office/drawing/2014/main" id="{FBB2A5E7-E24A-DBE4-1669-184EDC4A90A6}"/>
                </a:ext>
              </a:extLst>
            </p:cNvPr>
            <p:cNvSpPr/>
            <p:nvPr/>
          </p:nvSpPr>
          <p:spPr>
            <a:xfrm>
              <a:off x="5912620" y="1484514"/>
              <a:ext cx="6039721" cy="3246512"/>
            </a:xfrm>
            <a:prstGeom prst="rect">
              <a:avLst/>
            </a:prstGeom>
            <a:solidFill>
              <a:srgbClr val="CBF4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Group 52">
              <a:extLst>
                <a:ext uri="{FF2B5EF4-FFF2-40B4-BE49-F238E27FC236}">
                  <a16:creationId xmlns:a16="http://schemas.microsoft.com/office/drawing/2014/main" id="{659D1495-671C-1895-F13F-643480C8B708}"/>
                </a:ext>
              </a:extLst>
            </p:cNvPr>
            <p:cNvGrpSpPr/>
            <p:nvPr/>
          </p:nvGrpSpPr>
          <p:grpSpPr>
            <a:xfrm>
              <a:off x="5912620" y="1467240"/>
              <a:ext cx="6055285" cy="4755735"/>
              <a:chOff x="5912620" y="1467240"/>
              <a:chExt cx="6055285" cy="4755735"/>
            </a:xfrm>
          </p:grpSpPr>
          <p:sp>
            <p:nvSpPr>
              <p:cNvPr id="54" name="Rectangle 53">
                <a:extLst>
                  <a:ext uri="{FF2B5EF4-FFF2-40B4-BE49-F238E27FC236}">
                    <a16:creationId xmlns:a16="http://schemas.microsoft.com/office/drawing/2014/main" id="{C52E4746-7EA5-3680-262B-6BA9F9021032}"/>
                  </a:ext>
                </a:extLst>
              </p:cNvPr>
              <p:cNvSpPr/>
              <p:nvPr/>
            </p:nvSpPr>
            <p:spPr>
              <a:xfrm>
                <a:off x="5912620" y="1467240"/>
                <a:ext cx="6039721" cy="4755735"/>
              </a:xfrm>
              <a:prstGeom prst="rect">
                <a:avLst/>
              </a:prstGeom>
              <a:noFill/>
              <a:ln w="57150" cap="flat" cmpd="sng" algn="ctr">
                <a:solidFill>
                  <a:srgbClr val="1D9C9E"/>
                </a:solidFill>
                <a:prstDash val="solid"/>
                <a:miter lim="800000"/>
              </a:ln>
              <a:effectLst/>
            </p:spPr>
            <p:txBody>
              <a:bodyPr rtlCol="0" anchor="ctr"/>
              <a:lstStyle/>
              <a:p>
                <a:pPr algn="ctr">
                  <a:defRPr/>
                </a:pPr>
                <a:endParaRPr lang="en-US" kern="0">
                  <a:solidFill>
                    <a:srgbClr val="B61D8D"/>
                  </a:solidFill>
                  <a:cs typeface="Helvetica"/>
                </a:endParaRPr>
              </a:p>
            </p:txBody>
          </p:sp>
          <p:sp>
            <p:nvSpPr>
              <p:cNvPr id="55" name="TextBox 54">
                <a:extLst>
                  <a:ext uri="{FF2B5EF4-FFF2-40B4-BE49-F238E27FC236}">
                    <a16:creationId xmlns:a16="http://schemas.microsoft.com/office/drawing/2014/main" id="{DDF4366C-6411-3258-F7DD-303B019C4A22}"/>
                  </a:ext>
                </a:extLst>
              </p:cNvPr>
              <p:cNvSpPr txBox="1"/>
              <p:nvPr/>
            </p:nvSpPr>
            <p:spPr>
              <a:xfrm>
                <a:off x="9585963" y="1484514"/>
                <a:ext cx="2381942" cy="338554"/>
              </a:xfrm>
              <a:prstGeom prst="rect">
                <a:avLst/>
              </a:prstGeom>
              <a:noFill/>
              <a:ln>
                <a:noFill/>
              </a:ln>
            </p:spPr>
            <p:txBody>
              <a:bodyPr wrap="square" rtlCol="0">
                <a:spAutoFit/>
              </a:bodyPr>
              <a:lstStyle/>
              <a:p>
                <a:r>
                  <a:rPr lang="en-US" sz="1600" i="1">
                    <a:solidFill>
                      <a:srgbClr val="1D9C9E"/>
                    </a:solidFill>
                  </a:rPr>
                  <a:t>Partner Portal Referrals</a:t>
                </a:r>
              </a:p>
            </p:txBody>
          </p:sp>
          <p:sp>
            <p:nvSpPr>
              <p:cNvPr id="56" name="TextBox 55">
                <a:extLst>
                  <a:ext uri="{FF2B5EF4-FFF2-40B4-BE49-F238E27FC236}">
                    <a16:creationId xmlns:a16="http://schemas.microsoft.com/office/drawing/2014/main" id="{AA6DF513-54BF-EB31-8653-343E8E12F7C2}"/>
                  </a:ext>
                </a:extLst>
              </p:cNvPr>
              <p:cNvSpPr txBox="1"/>
              <p:nvPr/>
            </p:nvSpPr>
            <p:spPr>
              <a:xfrm>
                <a:off x="5947821" y="5638200"/>
                <a:ext cx="2538015" cy="584775"/>
              </a:xfrm>
              <a:prstGeom prst="rect">
                <a:avLst/>
              </a:prstGeom>
              <a:noFill/>
              <a:ln>
                <a:noFill/>
              </a:ln>
            </p:spPr>
            <p:txBody>
              <a:bodyPr wrap="square" rtlCol="0">
                <a:spAutoFit/>
              </a:bodyPr>
              <a:lstStyle/>
              <a:p>
                <a:r>
                  <a:rPr lang="en-CA" sz="1600" i="1">
                    <a:solidFill>
                      <a:srgbClr val="1D9C9E"/>
                    </a:solidFill>
                  </a:rPr>
                  <a:t>Receive referrals external to the Partner Portal</a:t>
                </a:r>
              </a:p>
            </p:txBody>
          </p:sp>
        </p:grpSp>
      </p:grpSp>
      <p:grpSp>
        <p:nvGrpSpPr>
          <p:cNvPr id="57" name="Group 56">
            <a:extLst>
              <a:ext uri="{FF2B5EF4-FFF2-40B4-BE49-F238E27FC236}">
                <a16:creationId xmlns:a16="http://schemas.microsoft.com/office/drawing/2014/main" id="{1FB24055-1963-0565-4F54-F1CB262E8938}"/>
              </a:ext>
            </a:extLst>
          </p:cNvPr>
          <p:cNvGrpSpPr/>
          <p:nvPr/>
        </p:nvGrpSpPr>
        <p:grpSpPr>
          <a:xfrm>
            <a:off x="6932172" y="2197413"/>
            <a:ext cx="4950383" cy="1077286"/>
            <a:chOff x="6932172" y="2197413"/>
            <a:chExt cx="4950383" cy="1077286"/>
          </a:xfrm>
        </p:grpSpPr>
        <p:pic>
          <p:nvPicPr>
            <p:cNvPr id="58" name="Graphic 57" descr="Marker with solid fill">
              <a:extLst>
                <a:ext uri="{FF2B5EF4-FFF2-40B4-BE49-F238E27FC236}">
                  <a16:creationId xmlns:a16="http://schemas.microsoft.com/office/drawing/2014/main" id="{0802CA0E-6BAF-438E-BAFC-68AFED90FB6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951708" y="2357105"/>
              <a:ext cx="556865" cy="556865"/>
            </a:xfrm>
            <a:prstGeom prst="rect">
              <a:avLst/>
            </a:prstGeom>
          </p:spPr>
        </p:pic>
        <p:sp>
          <p:nvSpPr>
            <p:cNvPr id="59" name="TextBox 58">
              <a:extLst>
                <a:ext uri="{FF2B5EF4-FFF2-40B4-BE49-F238E27FC236}">
                  <a16:creationId xmlns:a16="http://schemas.microsoft.com/office/drawing/2014/main" id="{36428C44-D6F4-667D-BE86-8EBC527273FB}"/>
                </a:ext>
              </a:extLst>
            </p:cNvPr>
            <p:cNvSpPr txBox="1"/>
            <p:nvPr/>
          </p:nvSpPr>
          <p:spPr>
            <a:xfrm>
              <a:off x="9321305" y="2197413"/>
              <a:ext cx="2561250" cy="877163"/>
            </a:xfrm>
            <a:prstGeom prst="rect">
              <a:avLst/>
            </a:prstGeom>
            <a:noFill/>
          </p:spPr>
          <p:txBody>
            <a:bodyPr wrap="square" rtlCol="0">
              <a:spAutoFit/>
            </a:bodyPr>
            <a:lstStyle/>
            <a:p>
              <a:r>
                <a:rPr lang="en-US" sz="1700">
                  <a:solidFill>
                    <a:srgbClr val="000000"/>
                  </a:solidFill>
                  <a:cs typeface="Helvetica"/>
                </a:rPr>
                <a:t>Primary Support Provider programs and services</a:t>
              </a:r>
            </a:p>
          </p:txBody>
        </p:sp>
        <p:cxnSp>
          <p:nvCxnSpPr>
            <p:cNvPr id="60" name="Straight Arrow Connector 59">
              <a:extLst>
                <a:ext uri="{FF2B5EF4-FFF2-40B4-BE49-F238E27FC236}">
                  <a16:creationId xmlns:a16="http://schemas.microsoft.com/office/drawing/2014/main" id="{38E9551C-31A9-38E2-011E-8B788DF776C7}"/>
                </a:ext>
              </a:extLst>
            </p:cNvPr>
            <p:cNvCxnSpPr>
              <a:cxnSpLocks/>
            </p:cNvCxnSpPr>
            <p:nvPr/>
          </p:nvCxnSpPr>
          <p:spPr>
            <a:xfrm flipV="1">
              <a:off x="6932172" y="2655516"/>
              <a:ext cx="2096925" cy="619183"/>
            </a:xfrm>
            <a:prstGeom prst="straightConnector1">
              <a:avLst/>
            </a:prstGeom>
            <a:noFill/>
            <a:ln w="9525" cap="flat" cmpd="sng" algn="ctr">
              <a:solidFill>
                <a:srgbClr val="000000"/>
              </a:solidFill>
              <a:prstDash val="solid"/>
              <a:tailEnd type="triangle"/>
            </a:ln>
            <a:effectLst/>
          </p:spPr>
        </p:cxnSp>
      </p:grpSp>
      <p:grpSp>
        <p:nvGrpSpPr>
          <p:cNvPr id="61" name="Group 60">
            <a:extLst>
              <a:ext uri="{FF2B5EF4-FFF2-40B4-BE49-F238E27FC236}">
                <a16:creationId xmlns:a16="http://schemas.microsoft.com/office/drawing/2014/main" id="{398218AE-6DB4-2A4E-5982-79DC94D33CCC}"/>
              </a:ext>
            </a:extLst>
          </p:cNvPr>
          <p:cNvGrpSpPr/>
          <p:nvPr/>
        </p:nvGrpSpPr>
        <p:grpSpPr>
          <a:xfrm>
            <a:off x="6932172" y="3156817"/>
            <a:ext cx="4515755" cy="877163"/>
            <a:chOff x="6932172" y="3156817"/>
            <a:chExt cx="4515755" cy="877163"/>
          </a:xfrm>
        </p:grpSpPr>
        <p:pic>
          <p:nvPicPr>
            <p:cNvPr id="62" name="Graphic 61" descr="Marker with solid fill">
              <a:extLst>
                <a:ext uri="{FF2B5EF4-FFF2-40B4-BE49-F238E27FC236}">
                  <a16:creationId xmlns:a16="http://schemas.microsoft.com/office/drawing/2014/main" id="{0C89960B-BCD1-410E-B33D-64854CE8E83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992413" y="3198235"/>
              <a:ext cx="556865" cy="556865"/>
            </a:xfrm>
            <a:prstGeom prst="rect">
              <a:avLst/>
            </a:prstGeom>
          </p:spPr>
        </p:pic>
        <p:sp>
          <p:nvSpPr>
            <p:cNvPr id="63" name="TextBox 62">
              <a:extLst>
                <a:ext uri="{FF2B5EF4-FFF2-40B4-BE49-F238E27FC236}">
                  <a16:creationId xmlns:a16="http://schemas.microsoft.com/office/drawing/2014/main" id="{0B07EA91-A221-CD38-56B3-170F0A89B61A}"/>
                </a:ext>
              </a:extLst>
            </p:cNvPr>
            <p:cNvSpPr txBox="1"/>
            <p:nvPr/>
          </p:nvSpPr>
          <p:spPr>
            <a:xfrm>
              <a:off x="9358703" y="3156817"/>
              <a:ext cx="2089224" cy="877163"/>
            </a:xfrm>
            <a:prstGeom prst="rect">
              <a:avLst/>
            </a:prstGeom>
            <a:noFill/>
          </p:spPr>
          <p:txBody>
            <a:bodyPr wrap="square" lIns="91440" tIns="45720" rIns="91440" bIns="45720" rtlCol="0" anchor="t">
              <a:spAutoFit/>
            </a:bodyPr>
            <a:lstStyle/>
            <a:p>
              <a:r>
                <a:rPr lang="en-US" sz="1700">
                  <a:solidFill>
                    <a:srgbClr val="000000"/>
                  </a:solidFill>
                  <a:cs typeface="Helvetica"/>
                </a:rPr>
                <a:t>Gateway Partner Organizations and Companies</a:t>
              </a:r>
            </a:p>
          </p:txBody>
        </p:sp>
        <p:cxnSp>
          <p:nvCxnSpPr>
            <p:cNvPr id="64" name="Straight Arrow Connector 63">
              <a:extLst>
                <a:ext uri="{FF2B5EF4-FFF2-40B4-BE49-F238E27FC236}">
                  <a16:creationId xmlns:a16="http://schemas.microsoft.com/office/drawing/2014/main" id="{CC1FB271-952C-D34E-4C25-DD78D664F705}"/>
                </a:ext>
              </a:extLst>
            </p:cNvPr>
            <p:cNvCxnSpPr>
              <a:cxnSpLocks/>
            </p:cNvCxnSpPr>
            <p:nvPr/>
          </p:nvCxnSpPr>
          <p:spPr>
            <a:xfrm flipV="1">
              <a:off x="6932172" y="3417827"/>
              <a:ext cx="2167564" cy="78490"/>
            </a:xfrm>
            <a:prstGeom prst="straightConnector1">
              <a:avLst/>
            </a:prstGeom>
            <a:noFill/>
            <a:ln w="9525" cap="flat" cmpd="sng" algn="ctr">
              <a:solidFill>
                <a:srgbClr val="000000"/>
              </a:solidFill>
              <a:prstDash val="solid"/>
              <a:tailEnd type="triangle"/>
            </a:ln>
            <a:effectLst/>
          </p:spPr>
        </p:cxnSp>
      </p:grpSp>
      <p:grpSp>
        <p:nvGrpSpPr>
          <p:cNvPr id="65" name="Group 64">
            <a:extLst>
              <a:ext uri="{FF2B5EF4-FFF2-40B4-BE49-F238E27FC236}">
                <a16:creationId xmlns:a16="http://schemas.microsoft.com/office/drawing/2014/main" id="{C4614F93-3A83-1A8F-57AC-5A8FCB047317}"/>
              </a:ext>
            </a:extLst>
          </p:cNvPr>
          <p:cNvGrpSpPr/>
          <p:nvPr/>
        </p:nvGrpSpPr>
        <p:grpSpPr>
          <a:xfrm>
            <a:off x="6345265" y="3755100"/>
            <a:ext cx="4411955" cy="1835151"/>
            <a:chOff x="6345265" y="3755100"/>
            <a:chExt cx="4411955" cy="1835151"/>
          </a:xfrm>
        </p:grpSpPr>
        <p:pic>
          <p:nvPicPr>
            <p:cNvPr id="66" name="Graphic 65" descr="Marker with solid fill">
              <a:extLst>
                <a:ext uri="{FF2B5EF4-FFF2-40B4-BE49-F238E27FC236}">
                  <a16:creationId xmlns:a16="http://schemas.microsoft.com/office/drawing/2014/main" id="{B0E32BA1-830C-CEAE-4A9A-D5D02CC0875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51554" y="4957833"/>
              <a:ext cx="556865" cy="556865"/>
            </a:xfrm>
            <a:prstGeom prst="rect">
              <a:avLst/>
            </a:prstGeom>
          </p:spPr>
        </p:pic>
        <p:sp>
          <p:nvSpPr>
            <p:cNvPr id="67" name="TextBox 66">
              <a:extLst>
                <a:ext uri="{FF2B5EF4-FFF2-40B4-BE49-F238E27FC236}">
                  <a16:creationId xmlns:a16="http://schemas.microsoft.com/office/drawing/2014/main" id="{9DDD5050-0D79-0EB2-3F53-EF1E80C68B13}"/>
                </a:ext>
              </a:extLst>
            </p:cNvPr>
            <p:cNvSpPr txBox="1"/>
            <p:nvPr/>
          </p:nvSpPr>
          <p:spPr>
            <a:xfrm>
              <a:off x="8039088" y="4974698"/>
              <a:ext cx="2718132" cy="615553"/>
            </a:xfrm>
            <a:prstGeom prst="rect">
              <a:avLst/>
            </a:prstGeom>
            <a:noFill/>
          </p:spPr>
          <p:txBody>
            <a:bodyPr wrap="square" lIns="91440" tIns="45720" rIns="91440" bIns="45720" rtlCol="0" anchor="t">
              <a:spAutoFit/>
            </a:bodyPr>
            <a:lstStyle/>
            <a:p>
              <a:r>
                <a:rPr lang="en-US" sz="1700">
                  <a:solidFill>
                    <a:srgbClr val="000000"/>
                  </a:solidFill>
                  <a:cs typeface="Helvetica"/>
                </a:rPr>
                <a:t>Non-affiliated Agencies programs and services</a:t>
              </a:r>
            </a:p>
          </p:txBody>
        </p:sp>
        <p:cxnSp>
          <p:nvCxnSpPr>
            <p:cNvPr id="68" name="Straight Arrow Connector 67">
              <a:extLst>
                <a:ext uri="{FF2B5EF4-FFF2-40B4-BE49-F238E27FC236}">
                  <a16:creationId xmlns:a16="http://schemas.microsoft.com/office/drawing/2014/main" id="{644DBB56-8731-46D7-4DF2-7B59822612AA}"/>
                </a:ext>
              </a:extLst>
            </p:cNvPr>
            <p:cNvCxnSpPr>
              <a:cxnSpLocks/>
            </p:cNvCxnSpPr>
            <p:nvPr/>
          </p:nvCxnSpPr>
          <p:spPr>
            <a:xfrm>
              <a:off x="6345265" y="3755100"/>
              <a:ext cx="1337734" cy="1403062"/>
            </a:xfrm>
            <a:prstGeom prst="straightConnector1">
              <a:avLst/>
            </a:prstGeom>
            <a:noFill/>
            <a:ln w="9525" cap="flat" cmpd="sng" algn="ctr">
              <a:solidFill>
                <a:srgbClr val="000000"/>
              </a:solidFill>
              <a:prstDash val="solid"/>
              <a:tailEnd type="triangle"/>
            </a:ln>
            <a:effectLst/>
          </p:spPr>
        </p:cxnSp>
      </p:grpSp>
      <p:cxnSp>
        <p:nvCxnSpPr>
          <p:cNvPr id="69" name="Straight Arrow Connector 68">
            <a:extLst>
              <a:ext uri="{FF2B5EF4-FFF2-40B4-BE49-F238E27FC236}">
                <a16:creationId xmlns:a16="http://schemas.microsoft.com/office/drawing/2014/main" id="{E648B5D1-5C7D-8441-6828-4204661EFBFA}"/>
              </a:ext>
            </a:extLst>
          </p:cNvPr>
          <p:cNvCxnSpPr>
            <a:cxnSpLocks/>
          </p:cNvCxnSpPr>
          <p:nvPr/>
        </p:nvCxnSpPr>
        <p:spPr>
          <a:xfrm flipV="1">
            <a:off x="1675013" y="1990227"/>
            <a:ext cx="1340310" cy="827272"/>
          </a:xfrm>
          <a:prstGeom prst="straightConnector1">
            <a:avLst/>
          </a:prstGeom>
          <a:noFill/>
          <a:ln w="9525" cap="flat" cmpd="sng" algn="ctr">
            <a:solidFill>
              <a:srgbClr val="000000"/>
            </a:solidFill>
            <a:prstDash val="solid"/>
            <a:tailEnd type="triangle"/>
          </a:ln>
          <a:effectLst/>
        </p:spPr>
      </p:cxnSp>
      <p:grpSp>
        <p:nvGrpSpPr>
          <p:cNvPr id="70" name="Group 69">
            <a:extLst>
              <a:ext uri="{FF2B5EF4-FFF2-40B4-BE49-F238E27FC236}">
                <a16:creationId xmlns:a16="http://schemas.microsoft.com/office/drawing/2014/main" id="{CD49D5D3-8E90-A733-EE94-324C32A579ED}"/>
              </a:ext>
            </a:extLst>
          </p:cNvPr>
          <p:cNvGrpSpPr/>
          <p:nvPr/>
        </p:nvGrpSpPr>
        <p:grpSpPr>
          <a:xfrm>
            <a:off x="227174" y="2581917"/>
            <a:ext cx="2269920" cy="3244016"/>
            <a:chOff x="227174" y="2581917"/>
            <a:chExt cx="2269920" cy="3244016"/>
          </a:xfrm>
        </p:grpSpPr>
        <p:pic>
          <p:nvPicPr>
            <p:cNvPr id="71" name="Graphic 70" descr="Marker with solid fill">
              <a:extLst>
                <a:ext uri="{FF2B5EF4-FFF2-40B4-BE49-F238E27FC236}">
                  <a16:creationId xmlns:a16="http://schemas.microsoft.com/office/drawing/2014/main" id="{6E5515E7-2F46-AE47-4703-F25032F06E1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6104" y="2581917"/>
              <a:ext cx="914400" cy="914400"/>
            </a:xfrm>
            <a:prstGeom prst="rect">
              <a:avLst/>
            </a:prstGeom>
          </p:spPr>
        </p:pic>
        <p:grpSp>
          <p:nvGrpSpPr>
            <p:cNvPr id="72" name="Group 71">
              <a:extLst>
                <a:ext uri="{FF2B5EF4-FFF2-40B4-BE49-F238E27FC236}">
                  <a16:creationId xmlns:a16="http://schemas.microsoft.com/office/drawing/2014/main" id="{57B26A70-E837-DA2D-556C-A8B43880E4A7}"/>
                </a:ext>
              </a:extLst>
            </p:cNvPr>
            <p:cNvGrpSpPr/>
            <p:nvPr/>
          </p:nvGrpSpPr>
          <p:grpSpPr>
            <a:xfrm>
              <a:off x="227174" y="3030881"/>
              <a:ext cx="2269920" cy="2795052"/>
              <a:chOff x="227174" y="3030881"/>
              <a:chExt cx="2269920" cy="2795052"/>
            </a:xfrm>
          </p:grpSpPr>
          <p:pic>
            <p:nvPicPr>
              <p:cNvPr id="73" name="Graphic 72" descr="Call center outline">
                <a:extLst>
                  <a:ext uri="{FF2B5EF4-FFF2-40B4-BE49-F238E27FC236}">
                    <a16:creationId xmlns:a16="http://schemas.microsoft.com/office/drawing/2014/main" id="{1665D7E9-202E-07D3-B711-B663FF44572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07389" y="3030881"/>
                <a:ext cx="721832" cy="843129"/>
              </a:xfrm>
              <a:prstGeom prst="rect">
                <a:avLst/>
              </a:prstGeom>
            </p:spPr>
          </p:pic>
          <p:sp>
            <p:nvSpPr>
              <p:cNvPr id="74" name="TextBox 73">
                <a:extLst>
                  <a:ext uri="{FF2B5EF4-FFF2-40B4-BE49-F238E27FC236}">
                    <a16:creationId xmlns:a16="http://schemas.microsoft.com/office/drawing/2014/main" id="{D976F76E-0A1E-C389-73F5-270387302237}"/>
                  </a:ext>
                </a:extLst>
              </p:cNvPr>
              <p:cNvSpPr txBox="1"/>
              <p:nvPr/>
            </p:nvSpPr>
            <p:spPr>
              <a:xfrm>
                <a:off x="227174" y="4871826"/>
                <a:ext cx="2269920" cy="954107"/>
              </a:xfrm>
              <a:prstGeom prst="rect">
                <a:avLst/>
              </a:prstGeom>
              <a:noFill/>
            </p:spPr>
            <p:txBody>
              <a:bodyPr wrap="square" rtlCol="0">
                <a:spAutoFit/>
              </a:bodyPr>
              <a:lstStyle/>
              <a:p>
                <a:r>
                  <a:rPr lang="en-US" sz="1400">
                    <a:solidFill>
                      <a:srgbClr val="000000"/>
                    </a:solidFill>
                    <a:cs typeface="Helvetica"/>
                  </a:rPr>
                  <a:t>Newcomer family arrives looking for guidance as they begin their newcomer journey.</a:t>
                </a:r>
              </a:p>
            </p:txBody>
          </p:sp>
          <p:pic>
            <p:nvPicPr>
              <p:cNvPr id="75" name="Picture 74">
                <a:extLst>
                  <a:ext uri="{FF2B5EF4-FFF2-40B4-BE49-F238E27FC236}">
                    <a16:creationId xmlns:a16="http://schemas.microsoft.com/office/drawing/2014/main" id="{7A195BAF-1DA7-A07A-FB16-BD0494E135D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03433" y="3828428"/>
                <a:ext cx="1166842" cy="1166842"/>
              </a:xfrm>
              <a:prstGeom prst="rect">
                <a:avLst/>
              </a:prstGeom>
            </p:spPr>
          </p:pic>
        </p:grpSp>
      </p:grpSp>
      <p:grpSp>
        <p:nvGrpSpPr>
          <p:cNvPr id="76" name="Group 75">
            <a:extLst>
              <a:ext uri="{FF2B5EF4-FFF2-40B4-BE49-F238E27FC236}">
                <a16:creationId xmlns:a16="http://schemas.microsoft.com/office/drawing/2014/main" id="{38051801-87EE-B57F-5F48-DDCBEEC02618}"/>
              </a:ext>
            </a:extLst>
          </p:cNvPr>
          <p:cNvGrpSpPr/>
          <p:nvPr/>
        </p:nvGrpSpPr>
        <p:grpSpPr>
          <a:xfrm>
            <a:off x="2884027" y="1412469"/>
            <a:ext cx="2853921" cy="3432563"/>
            <a:chOff x="2884027" y="1412469"/>
            <a:chExt cx="2853921" cy="3432563"/>
          </a:xfrm>
        </p:grpSpPr>
        <p:pic>
          <p:nvPicPr>
            <p:cNvPr id="77" name="Graphic 76" descr="Help outline">
              <a:extLst>
                <a:ext uri="{FF2B5EF4-FFF2-40B4-BE49-F238E27FC236}">
                  <a16:creationId xmlns:a16="http://schemas.microsoft.com/office/drawing/2014/main" id="{9731277C-9019-6D1A-DF3B-8504B21D86E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455847" y="2961734"/>
              <a:ext cx="479382" cy="479382"/>
            </a:xfrm>
            <a:prstGeom prst="rect">
              <a:avLst/>
            </a:prstGeom>
          </p:spPr>
        </p:pic>
        <p:grpSp>
          <p:nvGrpSpPr>
            <p:cNvPr id="78" name="Group 77">
              <a:extLst>
                <a:ext uri="{FF2B5EF4-FFF2-40B4-BE49-F238E27FC236}">
                  <a16:creationId xmlns:a16="http://schemas.microsoft.com/office/drawing/2014/main" id="{A596F863-99D4-1CA7-4137-094B89D27CDC}"/>
                </a:ext>
              </a:extLst>
            </p:cNvPr>
            <p:cNvGrpSpPr/>
            <p:nvPr/>
          </p:nvGrpSpPr>
          <p:grpSpPr>
            <a:xfrm>
              <a:off x="2884027" y="1412469"/>
              <a:ext cx="2853921" cy="3432563"/>
              <a:chOff x="2884027" y="1412469"/>
              <a:chExt cx="2853921" cy="3432563"/>
            </a:xfrm>
          </p:grpSpPr>
          <p:pic>
            <p:nvPicPr>
              <p:cNvPr id="79" name="Graphic 78" descr="List outline">
                <a:extLst>
                  <a:ext uri="{FF2B5EF4-FFF2-40B4-BE49-F238E27FC236}">
                    <a16:creationId xmlns:a16="http://schemas.microsoft.com/office/drawing/2014/main" id="{89AE4EE8-4D7B-9B2F-09EF-B278C919B794}"/>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694641" y="3274699"/>
                <a:ext cx="914400" cy="914400"/>
              </a:xfrm>
              <a:prstGeom prst="rect">
                <a:avLst/>
              </a:prstGeom>
            </p:spPr>
          </p:pic>
          <p:pic>
            <p:nvPicPr>
              <p:cNvPr id="80" name="Graphic 79" descr="Office worker female with solid fill">
                <a:extLst>
                  <a:ext uri="{FF2B5EF4-FFF2-40B4-BE49-F238E27FC236}">
                    <a16:creationId xmlns:a16="http://schemas.microsoft.com/office/drawing/2014/main" id="{CFCEB10E-FDBB-F56C-089F-09DC4700EF30}"/>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105640" y="3202187"/>
                <a:ext cx="646331" cy="646331"/>
              </a:xfrm>
              <a:prstGeom prst="rect">
                <a:avLst/>
              </a:prstGeom>
            </p:spPr>
          </p:pic>
          <p:sp>
            <p:nvSpPr>
              <p:cNvPr id="81" name="TextBox 80">
                <a:extLst>
                  <a:ext uri="{FF2B5EF4-FFF2-40B4-BE49-F238E27FC236}">
                    <a16:creationId xmlns:a16="http://schemas.microsoft.com/office/drawing/2014/main" id="{41C7BE11-E019-8A8A-2DFE-D5AA806D8D26}"/>
                  </a:ext>
                </a:extLst>
              </p:cNvPr>
              <p:cNvSpPr txBox="1"/>
              <p:nvPr/>
            </p:nvSpPr>
            <p:spPr>
              <a:xfrm>
                <a:off x="3543904" y="1979751"/>
                <a:ext cx="2125605" cy="738664"/>
              </a:xfrm>
              <a:prstGeom prst="rect">
                <a:avLst/>
              </a:prstGeom>
              <a:noFill/>
            </p:spPr>
            <p:txBody>
              <a:bodyPr wrap="square" rtlCol="0">
                <a:spAutoFit/>
              </a:bodyPr>
              <a:lstStyle/>
              <a:p>
                <a:r>
                  <a:rPr lang="en-US" sz="1400">
                    <a:solidFill>
                      <a:srgbClr val="000000"/>
                    </a:solidFill>
                    <a:cs typeface="Helvetica"/>
                  </a:rPr>
                  <a:t>Gateway Planner co-creates Personalized Plan with client(s)</a:t>
                </a:r>
                <a:endParaRPr lang="en-US" sz="1400">
                  <a:solidFill>
                    <a:srgbClr val="000000"/>
                  </a:solidFill>
                  <a:highlight>
                    <a:srgbClr val="FFFF00"/>
                  </a:highlight>
                  <a:cs typeface="Helvetica"/>
                </a:endParaRPr>
              </a:p>
            </p:txBody>
          </p:sp>
          <p:sp>
            <p:nvSpPr>
              <p:cNvPr id="82" name="TextBox 81">
                <a:extLst>
                  <a:ext uri="{FF2B5EF4-FFF2-40B4-BE49-F238E27FC236}">
                    <a16:creationId xmlns:a16="http://schemas.microsoft.com/office/drawing/2014/main" id="{8F32EAE0-D7EA-C4C9-DEBB-1DAD121815E8}"/>
                  </a:ext>
                </a:extLst>
              </p:cNvPr>
              <p:cNvSpPr txBox="1"/>
              <p:nvPr/>
            </p:nvSpPr>
            <p:spPr>
              <a:xfrm>
                <a:off x="4411272" y="3274699"/>
                <a:ext cx="1326676" cy="1015663"/>
              </a:xfrm>
              <a:prstGeom prst="rect">
                <a:avLst/>
              </a:prstGeom>
              <a:noFill/>
            </p:spPr>
            <p:txBody>
              <a:bodyPr wrap="square" rtlCol="0">
                <a:spAutoFit/>
              </a:bodyPr>
              <a:lstStyle/>
              <a:p>
                <a:r>
                  <a:rPr lang="en-US" sz="1200">
                    <a:solidFill>
                      <a:srgbClr val="000000"/>
                    </a:solidFill>
                    <a:cs typeface="Helvetica"/>
                  </a:rPr>
                  <a:t>Personalized Plan is presented, and consent given for referrals</a:t>
                </a:r>
              </a:p>
            </p:txBody>
          </p:sp>
          <p:pic>
            <p:nvPicPr>
              <p:cNvPr id="83" name="Picture 82">
                <a:extLst>
                  <a:ext uri="{FF2B5EF4-FFF2-40B4-BE49-F238E27FC236}">
                    <a16:creationId xmlns:a16="http://schemas.microsoft.com/office/drawing/2014/main" id="{75B3630C-A473-2149-1880-A7EC6C6699C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r="31910"/>
              <a:stretch/>
            </p:blipFill>
            <p:spPr>
              <a:xfrm>
                <a:off x="3058314" y="3678190"/>
                <a:ext cx="794504" cy="1166842"/>
              </a:xfrm>
              <a:prstGeom prst="rect">
                <a:avLst/>
              </a:prstGeom>
            </p:spPr>
          </p:pic>
          <p:pic>
            <p:nvPicPr>
              <p:cNvPr id="84" name="Graphic 83" descr="Marker with solid fill">
                <a:extLst>
                  <a:ext uri="{FF2B5EF4-FFF2-40B4-BE49-F238E27FC236}">
                    <a16:creationId xmlns:a16="http://schemas.microsoft.com/office/drawing/2014/main" id="{16D6A24C-5A2A-61C0-02D8-5D75140F774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884027" y="1412469"/>
                <a:ext cx="914400" cy="914400"/>
              </a:xfrm>
              <a:prstGeom prst="rect">
                <a:avLst/>
              </a:prstGeom>
            </p:spPr>
          </p:pic>
        </p:grpSp>
      </p:grpSp>
      <p:grpSp>
        <p:nvGrpSpPr>
          <p:cNvPr id="85" name="Group 84">
            <a:extLst>
              <a:ext uri="{FF2B5EF4-FFF2-40B4-BE49-F238E27FC236}">
                <a16:creationId xmlns:a16="http://schemas.microsoft.com/office/drawing/2014/main" id="{31AA7C09-A373-1C7A-C53E-973A1FDFCC45}"/>
              </a:ext>
            </a:extLst>
          </p:cNvPr>
          <p:cNvGrpSpPr/>
          <p:nvPr/>
        </p:nvGrpSpPr>
        <p:grpSpPr>
          <a:xfrm>
            <a:off x="5897057" y="1467240"/>
            <a:ext cx="1289347" cy="2393538"/>
            <a:chOff x="5897057" y="1467240"/>
            <a:chExt cx="1289347" cy="2393538"/>
          </a:xfrm>
        </p:grpSpPr>
        <p:pic>
          <p:nvPicPr>
            <p:cNvPr id="86" name="Graphic 85" descr="List outline">
              <a:extLst>
                <a:ext uri="{FF2B5EF4-FFF2-40B4-BE49-F238E27FC236}">
                  <a16:creationId xmlns:a16="http://schemas.microsoft.com/office/drawing/2014/main" id="{046675A1-A003-16AC-69C7-D591220EA0E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768077" y="2684165"/>
              <a:ext cx="418327" cy="386471"/>
            </a:xfrm>
            <a:prstGeom prst="rect">
              <a:avLst/>
            </a:prstGeom>
          </p:spPr>
        </p:pic>
        <p:grpSp>
          <p:nvGrpSpPr>
            <p:cNvPr id="87" name="Group 86">
              <a:extLst>
                <a:ext uri="{FF2B5EF4-FFF2-40B4-BE49-F238E27FC236}">
                  <a16:creationId xmlns:a16="http://schemas.microsoft.com/office/drawing/2014/main" id="{A5EB98A3-67C7-3BDD-4E6B-BBD9B6097457}"/>
                </a:ext>
              </a:extLst>
            </p:cNvPr>
            <p:cNvGrpSpPr/>
            <p:nvPr/>
          </p:nvGrpSpPr>
          <p:grpSpPr>
            <a:xfrm>
              <a:off x="5897057" y="1467240"/>
              <a:ext cx="914400" cy="2393538"/>
              <a:chOff x="5897057" y="1467240"/>
              <a:chExt cx="914400" cy="2393538"/>
            </a:xfrm>
          </p:grpSpPr>
          <p:pic>
            <p:nvPicPr>
              <p:cNvPr id="88" name="Graphic 87" descr="Follow outline">
                <a:extLst>
                  <a:ext uri="{FF2B5EF4-FFF2-40B4-BE49-F238E27FC236}">
                    <a16:creationId xmlns:a16="http://schemas.microsoft.com/office/drawing/2014/main" id="{9D2665C9-2CA4-FE7D-CD69-81F614DF9412}"/>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034570" y="2205449"/>
                <a:ext cx="671951" cy="671951"/>
              </a:xfrm>
              <a:prstGeom prst="rect">
                <a:avLst/>
              </a:prstGeom>
            </p:spPr>
          </p:pic>
          <p:pic>
            <p:nvPicPr>
              <p:cNvPr id="89" name="Picture 88">
                <a:extLst>
                  <a:ext uri="{FF2B5EF4-FFF2-40B4-BE49-F238E27FC236}">
                    <a16:creationId xmlns:a16="http://schemas.microsoft.com/office/drawing/2014/main" id="{9DAB7645-4B74-A706-11AB-BEBBE864FD06}"/>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r="31910"/>
              <a:stretch/>
            </p:blipFill>
            <p:spPr>
              <a:xfrm>
                <a:off x="6016953" y="2693936"/>
                <a:ext cx="794504" cy="1166842"/>
              </a:xfrm>
              <a:prstGeom prst="rect">
                <a:avLst/>
              </a:prstGeom>
            </p:spPr>
          </p:pic>
          <p:pic>
            <p:nvPicPr>
              <p:cNvPr id="90" name="Graphic 89" descr="Marker with solid fill">
                <a:extLst>
                  <a:ext uri="{FF2B5EF4-FFF2-40B4-BE49-F238E27FC236}">
                    <a16:creationId xmlns:a16="http://schemas.microsoft.com/office/drawing/2014/main" id="{3D89DB11-CD3E-FFF3-B2FC-8126165FCDA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897057" y="1467240"/>
                <a:ext cx="914400" cy="914400"/>
              </a:xfrm>
              <a:prstGeom prst="rect">
                <a:avLst/>
              </a:prstGeom>
            </p:spPr>
          </p:pic>
        </p:grpSp>
      </p:grpSp>
      <p:cxnSp>
        <p:nvCxnSpPr>
          <p:cNvPr id="91" name="Straight Arrow Connector 90">
            <a:extLst>
              <a:ext uri="{FF2B5EF4-FFF2-40B4-BE49-F238E27FC236}">
                <a16:creationId xmlns:a16="http://schemas.microsoft.com/office/drawing/2014/main" id="{25AADDB4-EC54-A83F-5689-DFFD5FE7906A}"/>
              </a:ext>
            </a:extLst>
          </p:cNvPr>
          <p:cNvCxnSpPr>
            <a:cxnSpLocks/>
          </p:cNvCxnSpPr>
          <p:nvPr/>
        </p:nvCxnSpPr>
        <p:spPr>
          <a:xfrm flipV="1">
            <a:off x="3661596" y="1887981"/>
            <a:ext cx="2184442" cy="7111"/>
          </a:xfrm>
          <a:prstGeom prst="straightConnector1">
            <a:avLst/>
          </a:prstGeom>
          <a:noFill/>
          <a:ln w="9525" cap="flat" cmpd="sng" algn="ctr">
            <a:solidFill>
              <a:srgbClr val="000000"/>
            </a:solidFill>
            <a:prstDash val="solid"/>
            <a:tailEnd type="triangle"/>
          </a:ln>
          <a:effectLst/>
        </p:spPr>
      </p:cxnSp>
      <p:grpSp>
        <p:nvGrpSpPr>
          <p:cNvPr id="92" name="Group 91">
            <a:extLst>
              <a:ext uri="{FF2B5EF4-FFF2-40B4-BE49-F238E27FC236}">
                <a16:creationId xmlns:a16="http://schemas.microsoft.com/office/drawing/2014/main" id="{11EF4CD0-0BFC-33EC-79DD-D4079BCBC889}"/>
              </a:ext>
            </a:extLst>
          </p:cNvPr>
          <p:cNvGrpSpPr/>
          <p:nvPr/>
        </p:nvGrpSpPr>
        <p:grpSpPr>
          <a:xfrm>
            <a:off x="6827020" y="3740967"/>
            <a:ext cx="5025846" cy="978658"/>
            <a:chOff x="6947974" y="3793576"/>
            <a:chExt cx="5025846" cy="978658"/>
          </a:xfrm>
        </p:grpSpPr>
        <p:cxnSp>
          <p:nvCxnSpPr>
            <p:cNvPr id="93" name="Straight Arrow Connector 92">
              <a:extLst>
                <a:ext uri="{FF2B5EF4-FFF2-40B4-BE49-F238E27FC236}">
                  <a16:creationId xmlns:a16="http://schemas.microsoft.com/office/drawing/2014/main" id="{10EC0AE7-E40B-76E8-1834-95644478EB75}"/>
                </a:ext>
              </a:extLst>
            </p:cNvPr>
            <p:cNvCxnSpPr>
              <a:cxnSpLocks/>
            </p:cNvCxnSpPr>
            <p:nvPr/>
          </p:nvCxnSpPr>
          <p:spPr>
            <a:xfrm>
              <a:off x="6947974" y="3793576"/>
              <a:ext cx="1924366" cy="439070"/>
            </a:xfrm>
            <a:prstGeom prst="straightConnector1">
              <a:avLst/>
            </a:prstGeom>
            <a:noFill/>
            <a:ln w="9525" cap="flat" cmpd="sng" algn="ctr">
              <a:solidFill>
                <a:srgbClr val="000000"/>
              </a:solidFill>
              <a:prstDash val="solid"/>
              <a:tailEnd type="triangle"/>
            </a:ln>
            <a:effectLst/>
          </p:spPr>
        </p:cxnSp>
        <p:sp>
          <p:nvSpPr>
            <p:cNvPr id="94" name="TextBox 93">
              <a:extLst>
                <a:ext uri="{FF2B5EF4-FFF2-40B4-BE49-F238E27FC236}">
                  <a16:creationId xmlns:a16="http://schemas.microsoft.com/office/drawing/2014/main" id="{98283CFD-FE75-BDA3-89C3-578CCECC804A}"/>
                </a:ext>
              </a:extLst>
            </p:cNvPr>
            <p:cNvSpPr txBox="1"/>
            <p:nvPr/>
          </p:nvSpPr>
          <p:spPr>
            <a:xfrm>
              <a:off x="9065189" y="4156681"/>
              <a:ext cx="2908631" cy="615553"/>
            </a:xfrm>
            <a:prstGeom prst="rect">
              <a:avLst/>
            </a:prstGeom>
            <a:noFill/>
          </p:spPr>
          <p:txBody>
            <a:bodyPr wrap="square" lIns="91440" tIns="45720" rIns="91440" bIns="45720" rtlCol="0" anchor="t">
              <a:spAutoFit/>
            </a:bodyPr>
            <a:lstStyle/>
            <a:p>
              <a:r>
                <a:rPr lang="en-US" sz="1700">
                  <a:solidFill>
                    <a:srgbClr val="000000"/>
                  </a:solidFill>
                  <a:cs typeface="Helvetica"/>
                </a:rPr>
                <a:t>Referral Organizations and Companies</a:t>
              </a:r>
            </a:p>
          </p:txBody>
        </p:sp>
        <p:pic>
          <p:nvPicPr>
            <p:cNvPr id="95" name="Graphic 94" descr="Marker with solid fill">
              <a:extLst>
                <a:ext uri="{FF2B5EF4-FFF2-40B4-BE49-F238E27FC236}">
                  <a16:creationId xmlns:a16="http://schemas.microsoft.com/office/drawing/2014/main" id="{3708387C-64B5-45CB-78F7-F13F567F5C7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737915" y="3953184"/>
              <a:ext cx="556865" cy="556865"/>
            </a:xfrm>
            <a:prstGeom prst="rect">
              <a:avLst/>
            </a:prstGeom>
          </p:spPr>
        </p:pic>
      </p:grpSp>
    </p:spTree>
    <p:extLst>
      <p:ext uri="{BB962C8B-B14F-4D97-AF65-F5344CB8AC3E}">
        <p14:creationId xmlns:p14="http://schemas.microsoft.com/office/powerpoint/2010/main" val="192232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down)">
                                      <p:cBhvr>
                                        <p:cTn id="7" dur="500"/>
                                        <p:tgtEl>
                                          <p:spTgt spid="6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6"/>
                                        </p:tgtEl>
                                        <p:attrNameLst>
                                          <p:attrName>style.visibility</p:attrName>
                                        </p:attrNameLst>
                                      </p:cBhvr>
                                      <p:to>
                                        <p:strVal val="visible"/>
                                      </p:to>
                                    </p:set>
                                    <p:animEffect transition="in" filter="wipe(left)">
                                      <p:cBhvr>
                                        <p:cTn id="12" dur="500"/>
                                        <p:tgtEl>
                                          <p:spTgt spid="7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1"/>
                                        </p:tgtEl>
                                        <p:attrNameLst>
                                          <p:attrName>style.visibility</p:attrName>
                                        </p:attrNameLst>
                                      </p:cBhvr>
                                      <p:to>
                                        <p:strVal val="visible"/>
                                      </p:to>
                                    </p:set>
                                    <p:animEffect transition="in" filter="wipe(left)">
                                      <p:cBhvr>
                                        <p:cTn id="17" dur="500"/>
                                        <p:tgtEl>
                                          <p:spTgt spid="9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85"/>
                                        </p:tgtEl>
                                        <p:attrNameLst>
                                          <p:attrName>style.visibility</p:attrName>
                                        </p:attrNameLst>
                                      </p:cBhvr>
                                      <p:to>
                                        <p:strVal val="visible"/>
                                      </p:to>
                                    </p:set>
                                    <p:animEffect transition="in" filter="wipe(left)">
                                      <p:cBhvr>
                                        <p:cTn id="22" dur="500"/>
                                        <p:tgtEl>
                                          <p:spTgt spid="8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wipe(left)">
                                      <p:cBhvr>
                                        <p:cTn id="27" dur="500"/>
                                        <p:tgtEl>
                                          <p:spTgt spid="5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1"/>
                                        </p:tgtEl>
                                        <p:attrNameLst>
                                          <p:attrName>style.visibility</p:attrName>
                                        </p:attrNameLst>
                                      </p:cBhvr>
                                      <p:to>
                                        <p:strVal val="visible"/>
                                      </p:to>
                                    </p:set>
                                    <p:animEffect transition="in" filter="wipe(left)">
                                      <p:cBhvr>
                                        <p:cTn id="32" dur="500"/>
                                        <p:tgtEl>
                                          <p:spTgt spid="6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92"/>
                                        </p:tgtEl>
                                        <p:attrNameLst>
                                          <p:attrName>style.visibility</p:attrName>
                                        </p:attrNameLst>
                                      </p:cBhvr>
                                      <p:to>
                                        <p:strVal val="visible"/>
                                      </p:to>
                                    </p:set>
                                    <p:animEffect transition="in" filter="wipe(left)">
                                      <p:cBhvr>
                                        <p:cTn id="37" dur="500"/>
                                        <p:tgtEl>
                                          <p:spTgt spid="9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65"/>
                                        </p:tgtEl>
                                        <p:attrNameLst>
                                          <p:attrName>style.visibility</p:attrName>
                                        </p:attrNameLst>
                                      </p:cBhvr>
                                      <p:to>
                                        <p:strVal val="visible"/>
                                      </p:to>
                                    </p:set>
                                    <p:animEffect transition="in" filter="wipe(left)">
                                      <p:cBhvr>
                                        <p:cTn id="42" dur="500"/>
                                        <p:tgtEl>
                                          <p:spTgt spid="6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51"/>
                                        </p:tgtEl>
                                        <p:attrNameLst>
                                          <p:attrName>style.visibility</p:attrName>
                                        </p:attrNameLst>
                                      </p:cBhvr>
                                      <p:to>
                                        <p:strVal val="visible"/>
                                      </p:to>
                                    </p:set>
                                    <p:animEffect transition="in" filter="wipe(left)">
                                      <p:cBhvr>
                                        <p:cTn id="47"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AC77C5EE-358C-5054-2DB6-8F8BC1C38C4C}"/>
              </a:ext>
            </a:extLst>
          </p:cNvPr>
          <p:cNvSpPr>
            <a:spLocks noGrp="1"/>
          </p:cNvSpPr>
          <p:nvPr>
            <p:ph type="title" idx="4294967295"/>
          </p:nvPr>
        </p:nvSpPr>
        <p:spPr>
          <a:xfrm>
            <a:off x="224693" y="394433"/>
            <a:ext cx="7561384" cy="722313"/>
          </a:xfrm>
        </p:spPr>
        <p:txBody>
          <a:bodyPr anchor="ctr">
            <a:noAutofit/>
          </a:bodyPr>
          <a:lstStyle/>
          <a:p>
            <a:pPr>
              <a:spcBef>
                <a:spcPts val="1300"/>
              </a:spcBef>
            </a:pPr>
            <a:r>
              <a:rPr lang="en-US" sz="3200" b="0">
                <a:latin typeface="+mn-lt"/>
                <a:ea typeface="Open Sans"/>
                <a:cs typeface="Open Sans"/>
              </a:rPr>
              <a:t>Newcomer Knowledge Hub</a:t>
            </a:r>
          </a:p>
        </p:txBody>
      </p:sp>
      <p:sp>
        <p:nvSpPr>
          <p:cNvPr id="17" name="Text Placeholder 2">
            <a:extLst>
              <a:ext uri="{FF2B5EF4-FFF2-40B4-BE49-F238E27FC236}">
                <a16:creationId xmlns:a16="http://schemas.microsoft.com/office/drawing/2014/main" id="{684DF48C-777B-AE80-67B3-0F68E9082D10}"/>
              </a:ext>
            </a:extLst>
          </p:cNvPr>
          <p:cNvSpPr>
            <a:spLocks noGrp="1"/>
          </p:cNvSpPr>
          <p:nvPr>
            <p:ph type="body" sz="quarter" idx="4294967295"/>
          </p:nvPr>
        </p:nvSpPr>
        <p:spPr>
          <a:xfrm>
            <a:off x="420077" y="1630226"/>
            <a:ext cx="7364901" cy="3911264"/>
          </a:xfrm>
          <a:solidFill>
            <a:schemeClr val="bg2"/>
          </a:solidFill>
          <a:ln w="28575">
            <a:solidFill>
              <a:srgbClr val="1D9C9E"/>
            </a:solidFill>
          </a:ln>
        </p:spPr>
        <p:txBody>
          <a:bodyPr vert="horz" wrap="square" lIns="91440" tIns="45720" rIns="91440" bIns="45720" rtlCol="0" anchor="ctr">
            <a:spAutoFit/>
          </a:bodyPr>
          <a:lstStyle/>
          <a:p>
            <a:pPr>
              <a:lnSpc>
                <a:spcPct val="150000"/>
              </a:lnSpc>
              <a:spcBef>
                <a:spcPts val="0"/>
              </a:spcBef>
            </a:pPr>
            <a:r>
              <a:rPr lang="en-US" b="1" dirty="0">
                <a:solidFill>
                  <a:srgbClr val="1D9C9E"/>
                </a:solidFill>
                <a:uFill>
                  <a:solidFill>
                    <a:srgbClr val="000000"/>
                  </a:solidFill>
                </a:uFill>
                <a:latin typeface="Open Sans"/>
                <a:ea typeface="Open Sans"/>
                <a:cs typeface="Open Sans"/>
              </a:rPr>
              <a:t>The Newcomer Knowledge Hub</a:t>
            </a:r>
            <a:r>
              <a:rPr lang="en-US" dirty="0">
                <a:ea typeface="+mn-lt"/>
                <a:cs typeface="+mn-lt"/>
              </a:rPr>
              <a:t> is a repository for aggregated and de-identified newcomer data and is the mechanism that allows for learning and sharing amongst researchers, </a:t>
            </a:r>
            <a:endParaRPr lang="en-US" dirty="0"/>
          </a:p>
          <a:p>
            <a:pPr>
              <a:lnSpc>
                <a:spcPct val="150000"/>
              </a:lnSpc>
              <a:spcBef>
                <a:spcPts val="0"/>
              </a:spcBef>
            </a:pPr>
            <a:r>
              <a:rPr lang="en-US" dirty="0">
                <a:ea typeface="+mn-lt"/>
                <a:cs typeface="+mn-lt"/>
              </a:rPr>
              <a:t>educators and policymakers, funders/ donors/investors, and practitioners to improve the Gateway system to better serve newcomers. </a:t>
            </a:r>
            <a:endParaRPr lang="en-US" dirty="0"/>
          </a:p>
        </p:txBody>
      </p:sp>
      <p:sp>
        <p:nvSpPr>
          <p:cNvPr id="2" name="TextBox 1">
            <a:extLst>
              <a:ext uri="{FF2B5EF4-FFF2-40B4-BE49-F238E27FC236}">
                <a16:creationId xmlns:a16="http://schemas.microsoft.com/office/drawing/2014/main" id="{26FF323C-B6F8-626E-5FF1-DEE85DCC1378}"/>
              </a:ext>
            </a:extLst>
          </p:cNvPr>
          <p:cNvSpPr txBox="1"/>
          <p:nvPr/>
        </p:nvSpPr>
        <p:spPr>
          <a:xfrm>
            <a:off x="8440615" y="2188307"/>
            <a:ext cx="3282461"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CA" sz="2400">
                <a:solidFill>
                  <a:srgbClr val="F2F2F2"/>
                </a:solidFill>
                <a:latin typeface="Open Sans"/>
                <a:ea typeface="Segoe UI"/>
                <a:cs typeface="Segoe UI"/>
              </a:rPr>
              <a:t>The Gateway System and the K-Hub are </a:t>
            </a:r>
            <a:r>
              <a:rPr lang="en-US" sz="2400">
                <a:solidFill>
                  <a:srgbClr val="424242"/>
                </a:solidFill>
                <a:latin typeface="Open Sans"/>
                <a:ea typeface="Segoe UI"/>
                <a:cs typeface="Segoe UI"/>
              </a:rPr>
              <a:t>​</a:t>
            </a:r>
            <a:endParaRPr lang="en-US"/>
          </a:p>
          <a:p>
            <a:pPr algn="ctr" rtl="0"/>
            <a:r>
              <a:rPr lang="en-CA" sz="2400">
                <a:solidFill>
                  <a:srgbClr val="F2F2F2"/>
                </a:solidFill>
                <a:latin typeface="Open Sans"/>
                <a:ea typeface="Segoe UI"/>
                <a:cs typeface="Segoe UI"/>
              </a:rPr>
              <a:t>separate but work in tandem.</a:t>
            </a:r>
            <a:r>
              <a:rPr lang="en-US" sz="2400">
                <a:solidFill>
                  <a:srgbClr val="424242"/>
                </a:solidFill>
                <a:latin typeface="Open Sans"/>
                <a:ea typeface="Segoe UI"/>
                <a:cs typeface="Segoe UI"/>
              </a:rPr>
              <a:t>​</a:t>
            </a:r>
            <a:endParaRPr lang="en-US" sz="2400"/>
          </a:p>
        </p:txBody>
      </p:sp>
    </p:spTree>
    <p:extLst>
      <p:ext uri="{BB962C8B-B14F-4D97-AF65-F5344CB8AC3E}">
        <p14:creationId xmlns:p14="http://schemas.microsoft.com/office/powerpoint/2010/main" val="873674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98EF016-4A52-CA41-A303-C867BFAAE85B}"/>
              </a:ext>
            </a:extLst>
          </p:cNvPr>
          <p:cNvSpPr>
            <a:spLocks noGrp="1"/>
          </p:cNvSpPr>
          <p:nvPr>
            <p:ph type="title"/>
          </p:nvPr>
        </p:nvSpPr>
        <p:spPr>
          <a:xfrm>
            <a:off x="812616" y="4626520"/>
            <a:ext cx="10383704" cy="1289597"/>
          </a:xfrm>
        </p:spPr>
        <p:txBody>
          <a:bodyPr/>
          <a:lstStyle/>
          <a:p>
            <a:pPr marL="393700"/>
            <a:br>
              <a:rPr lang="en-US"/>
            </a:br>
            <a:endParaRPr lang="en-US"/>
          </a:p>
        </p:txBody>
      </p:sp>
      <p:sp>
        <p:nvSpPr>
          <p:cNvPr id="6" name="Text Placeholder 5">
            <a:extLst>
              <a:ext uri="{FF2B5EF4-FFF2-40B4-BE49-F238E27FC236}">
                <a16:creationId xmlns:a16="http://schemas.microsoft.com/office/drawing/2014/main" id="{389B1543-042C-564C-B033-F0B3F05F467A}"/>
              </a:ext>
            </a:extLst>
          </p:cNvPr>
          <p:cNvSpPr>
            <a:spLocks noGrp="1"/>
          </p:cNvSpPr>
          <p:nvPr>
            <p:ph type="body" sz="quarter" idx="10"/>
          </p:nvPr>
        </p:nvSpPr>
        <p:spPr/>
        <p:txBody>
          <a:bodyPr/>
          <a:lstStyle/>
          <a:p>
            <a:r>
              <a:rPr lang="en-US"/>
              <a:t>Informed Consent in Practice</a:t>
            </a:r>
          </a:p>
        </p:txBody>
      </p:sp>
      <p:sp>
        <p:nvSpPr>
          <p:cNvPr id="2" name="TextBox 1">
            <a:extLst>
              <a:ext uri="{FF2B5EF4-FFF2-40B4-BE49-F238E27FC236}">
                <a16:creationId xmlns:a16="http://schemas.microsoft.com/office/drawing/2014/main" id="{0F6C49EA-2988-AA55-7B02-139E4837E118}"/>
              </a:ext>
            </a:extLst>
          </p:cNvPr>
          <p:cNvSpPr txBox="1"/>
          <p:nvPr/>
        </p:nvSpPr>
        <p:spPr>
          <a:xfrm>
            <a:off x="953836" y="1389454"/>
            <a:ext cx="10897285" cy="4907113"/>
          </a:xfrm>
          <a:prstGeom prst="rect">
            <a:avLst/>
          </a:prstGeom>
          <a:noFill/>
        </p:spPr>
        <p:txBody>
          <a:bodyPr wrap="square" lIns="91440" tIns="45720" rIns="91440" bIns="45720" rtlCol="0" anchor="t">
            <a:spAutoFit/>
          </a:bodyPr>
          <a:lstStyle/>
          <a:p>
            <a:pPr marL="285750" indent="-285750">
              <a:lnSpc>
                <a:spcPct val="114000"/>
              </a:lnSpc>
              <a:buClr>
                <a:srgbClr val="DC3933"/>
              </a:buClr>
              <a:buFont typeface="Wingdings" panose="05000000000000000000" pitchFamily="2" charset="2"/>
              <a:buChar char="Ø"/>
            </a:pPr>
            <a:r>
              <a:rPr lang="en-US" sz="2000" dirty="0">
                <a:ea typeface="Open Sans"/>
                <a:cs typeface="Open Sans"/>
              </a:rPr>
              <a:t>A need for capacity to create evidence and innovate:</a:t>
            </a:r>
          </a:p>
          <a:p>
            <a:pPr marL="742950" lvl="1" indent="-285750">
              <a:lnSpc>
                <a:spcPct val="114000"/>
              </a:lnSpc>
              <a:buClr>
                <a:srgbClr val="DC3933"/>
              </a:buClr>
              <a:buFont typeface="Courier New" panose="02070309020205020404" pitchFamily="49" charset="0"/>
              <a:buChar char="o"/>
            </a:pPr>
            <a:r>
              <a:rPr lang="en-US" dirty="0">
                <a:ea typeface="Open Sans"/>
                <a:cs typeface="Open Sans"/>
              </a:rPr>
              <a:t>Constantly changing world and requirements</a:t>
            </a:r>
          </a:p>
          <a:p>
            <a:pPr marL="742950" lvl="1" indent="-285750">
              <a:lnSpc>
                <a:spcPct val="114000"/>
              </a:lnSpc>
              <a:buClr>
                <a:srgbClr val="DC3933"/>
              </a:buClr>
              <a:buFont typeface="Courier New" panose="02070309020205020404" pitchFamily="49" charset="0"/>
              <a:buChar char="o"/>
            </a:pPr>
            <a:r>
              <a:rPr lang="en-US" dirty="0">
                <a:ea typeface="Open Sans"/>
                <a:cs typeface="Open Sans"/>
              </a:rPr>
              <a:t>IRCC Evidence–Based Practice </a:t>
            </a:r>
          </a:p>
          <a:p>
            <a:pPr marL="742950" lvl="1" indent="-285750">
              <a:lnSpc>
                <a:spcPct val="114000"/>
              </a:lnSpc>
              <a:spcAft>
                <a:spcPts val="1200"/>
              </a:spcAft>
              <a:buClr>
                <a:srgbClr val="DC3933"/>
              </a:buClr>
              <a:buFont typeface="Courier New" panose="02070309020205020404" pitchFamily="49" charset="0"/>
              <a:buChar char="o"/>
            </a:pPr>
            <a:r>
              <a:rPr lang="en-US" dirty="0">
                <a:ea typeface="Open Sans"/>
                <a:cs typeface="Open Sans"/>
              </a:rPr>
              <a:t>Rapid innovation</a:t>
            </a:r>
          </a:p>
          <a:p>
            <a:pPr marL="285750" indent="-285750">
              <a:lnSpc>
                <a:spcPct val="114000"/>
              </a:lnSpc>
              <a:buClr>
                <a:srgbClr val="DC3933"/>
              </a:buClr>
              <a:buFont typeface="Wingdings" panose="05000000000000000000" pitchFamily="2" charset="2"/>
              <a:buChar char="Ø"/>
            </a:pPr>
            <a:r>
              <a:rPr lang="en-US" sz="2000" dirty="0">
                <a:ea typeface="Open Sans"/>
                <a:cs typeface="Open Sans"/>
              </a:rPr>
              <a:t>Practice-based evidence creation:</a:t>
            </a:r>
          </a:p>
          <a:p>
            <a:pPr marL="742950" lvl="1" indent="-285750">
              <a:lnSpc>
                <a:spcPct val="114000"/>
              </a:lnSpc>
              <a:buClr>
                <a:srgbClr val="DC3933"/>
              </a:buClr>
              <a:buFont typeface="Courier New" panose="02070309020205020404" pitchFamily="49" charset="0"/>
              <a:buChar char="o"/>
            </a:pPr>
            <a:r>
              <a:rPr lang="en-US" dirty="0">
                <a:ea typeface="Open Sans"/>
                <a:cs typeface="Open Sans"/>
              </a:rPr>
              <a:t>Community – academic partnerships</a:t>
            </a:r>
          </a:p>
          <a:p>
            <a:pPr marL="742950" lvl="1" indent="-285750">
              <a:lnSpc>
                <a:spcPct val="114000"/>
              </a:lnSpc>
              <a:buClr>
                <a:srgbClr val="DC3933"/>
              </a:buClr>
              <a:buFont typeface="Courier New" panose="02070309020205020404" pitchFamily="49" charset="0"/>
              <a:buChar char="o"/>
            </a:pPr>
            <a:r>
              <a:rPr lang="en-US" dirty="0">
                <a:ea typeface="Open Sans"/>
                <a:cs typeface="Open Sans"/>
              </a:rPr>
              <a:t>Big Data and human service organizations</a:t>
            </a:r>
          </a:p>
          <a:p>
            <a:pPr marL="742950" lvl="1" indent="-285750">
              <a:lnSpc>
                <a:spcPct val="114000"/>
              </a:lnSpc>
              <a:spcAft>
                <a:spcPts val="1200"/>
              </a:spcAft>
              <a:buClr>
                <a:srgbClr val="DC3933"/>
              </a:buClr>
              <a:buFont typeface="Courier New" panose="02070309020205020404" pitchFamily="49" charset="0"/>
              <a:buChar char="o"/>
            </a:pPr>
            <a:r>
              <a:rPr lang="en-US" dirty="0">
                <a:ea typeface="Open Sans"/>
                <a:cs typeface="Open Sans"/>
              </a:rPr>
              <a:t>Evaluation practice (Developmental Evaluation and Learning organizations)</a:t>
            </a:r>
          </a:p>
          <a:p>
            <a:pPr marL="285750" indent="-285750">
              <a:lnSpc>
                <a:spcPct val="114000"/>
              </a:lnSpc>
              <a:buClr>
                <a:srgbClr val="DC3933"/>
              </a:buClr>
              <a:buFont typeface="Wingdings" panose="05000000000000000000" pitchFamily="2" charset="2"/>
              <a:buChar char="Ø"/>
            </a:pPr>
            <a:r>
              <a:rPr lang="en-US" sz="2000" dirty="0">
                <a:ea typeface="Open Sans"/>
                <a:cs typeface="Open Sans"/>
              </a:rPr>
              <a:t>How do we integrate informed consent into ethical practice-based inquiry?</a:t>
            </a:r>
          </a:p>
          <a:p>
            <a:pPr marL="742950" lvl="1" indent="-285750">
              <a:lnSpc>
                <a:spcPct val="114000"/>
              </a:lnSpc>
              <a:buClr>
                <a:srgbClr val="DC3933"/>
              </a:buClr>
              <a:buFont typeface="Courier New" panose="02070309020205020404" pitchFamily="49" charset="0"/>
              <a:buChar char="o"/>
            </a:pPr>
            <a:r>
              <a:rPr lang="en-US" dirty="0">
                <a:ea typeface="Open Sans"/>
                <a:cs typeface="Open Sans"/>
              </a:rPr>
              <a:t>Privacy legislation (FOIPP, PIPEDA)</a:t>
            </a:r>
          </a:p>
          <a:p>
            <a:pPr marL="742950" lvl="1" indent="-285750">
              <a:lnSpc>
                <a:spcPct val="114000"/>
              </a:lnSpc>
              <a:buClr>
                <a:srgbClr val="DC3933"/>
              </a:buClr>
              <a:buFont typeface="Courier New" panose="02070309020205020404" pitchFamily="49" charset="0"/>
              <a:buChar char="o"/>
            </a:pPr>
            <a:r>
              <a:rPr lang="en-US" dirty="0">
                <a:ea typeface="Open Sans"/>
                <a:cs typeface="Open Sans"/>
              </a:rPr>
              <a:t>Service-user engagement</a:t>
            </a:r>
          </a:p>
          <a:p>
            <a:pPr marL="742950" lvl="1" indent="-285750">
              <a:lnSpc>
                <a:spcPct val="114000"/>
              </a:lnSpc>
              <a:buClr>
                <a:srgbClr val="DC3933"/>
              </a:buClr>
              <a:buFont typeface="Courier New" panose="02070309020205020404" pitchFamily="49" charset="0"/>
              <a:buChar char="o"/>
            </a:pPr>
            <a:r>
              <a:rPr lang="en-US" dirty="0">
                <a:ea typeface="Open Sans"/>
                <a:cs typeface="Open Sans"/>
              </a:rPr>
              <a:t>Professional ethics</a:t>
            </a:r>
          </a:p>
          <a:p>
            <a:pPr marL="742950" lvl="1" indent="-285750">
              <a:lnSpc>
                <a:spcPct val="114000"/>
              </a:lnSpc>
              <a:buClr>
                <a:srgbClr val="DC3933"/>
              </a:buClr>
              <a:buFont typeface="Courier New" panose="02070309020205020404" pitchFamily="49" charset="0"/>
              <a:buChar char="o"/>
            </a:pPr>
            <a:r>
              <a:rPr lang="en-US" dirty="0">
                <a:ea typeface="Open Sans"/>
                <a:cs typeface="Open Sans"/>
              </a:rPr>
              <a:t>Voluntary community ethics review</a:t>
            </a:r>
          </a:p>
          <a:p>
            <a:pPr lvl="1">
              <a:lnSpc>
                <a:spcPct val="113999"/>
              </a:lnSpc>
              <a:buClr>
                <a:srgbClr val="DC3933"/>
              </a:buClr>
            </a:pPr>
            <a:r>
              <a:rPr lang="en-US" dirty="0">
                <a:ea typeface="Open Sans"/>
                <a:cs typeface="Open Sans"/>
              </a:rPr>
              <a:t>                  (e.g., </a:t>
            </a:r>
            <a:r>
              <a:rPr lang="en-US" u="sng" dirty="0">
                <a:solidFill>
                  <a:srgbClr val="0070C0"/>
                </a:solidFill>
                <a:ea typeface="Open Sans"/>
                <a:cs typeface="Open Sans"/>
              </a:rPr>
              <a:t>Alberta Research Ethics Community Consensus Initiative)</a:t>
            </a:r>
          </a:p>
        </p:txBody>
      </p:sp>
    </p:spTree>
    <p:extLst>
      <p:ext uri="{BB962C8B-B14F-4D97-AF65-F5344CB8AC3E}">
        <p14:creationId xmlns:p14="http://schemas.microsoft.com/office/powerpoint/2010/main" val="838788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E4C1552-3A7B-7B4F-806B-EDDB2AA612B4}"/>
              </a:ext>
            </a:extLst>
          </p:cNvPr>
          <p:cNvSpPr>
            <a:spLocks noGrp="1"/>
          </p:cNvSpPr>
          <p:nvPr>
            <p:ph type="body" sz="quarter" idx="10"/>
          </p:nvPr>
        </p:nvSpPr>
        <p:spPr>
          <a:xfrm>
            <a:off x="1540042" y="1315453"/>
            <a:ext cx="8134866" cy="4649030"/>
          </a:xfrm>
        </p:spPr>
        <p:txBody>
          <a:bodyPr/>
          <a:lstStyle/>
          <a:p>
            <a:r>
              <a:rPr lang="en-US"/>
              <a:t>What are the Newcomer Knowledge Hub stakeholders’ perspectives on how we integrate informed consent into the processes of settlement service agencies?</a:t>
            </a:r>
          </a:p>
        </p:txBody>
      </p:sp>
    </p:spTree>
    <p:extLst>
      <p:ext uri="{BB962C8B-B14F-4D97-AF65-F5344CB8AC3E}">
        <p14:creationId xmlns:p14="http://schemas.microsoft.com/office/powerpoint/2010/main" val="394276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30B89C9-76E8-FE47-B581-6A26FE6292D6}"/>
              </a:ext>
            </a:extLst>
          </p:cNvPr>
          <p:cNvSpPr>
            <a:spLocks noGrp="1"/>
          </p:cNvSpPr>
          <p:nvPr>
            <p:ph type="body" sz="quarter" idx="10"/>
          </p:nvPr>
        </p:nvSpPr>
        <p:spPr/>
        <p:txBody>
          <a:bodyPr/>
          <a:lstStyle/>
          <a:p>
            <a:r>
              <a:rPr lang="en-US"/>
              <a:t>Method</a:t>
            </a:r>
          </a:p>
        </p:txBody>
      </p:sp>
      <p:graphicFrame>
        <p:nvGraphicFramePr>
          <p:cNvPr id="2" name="Diagram 1">
            <a:extLst>
              <a:ext uri="{FF2B5EF4-FFF2-40B4-BE49-F238E27FC236}">
                <a16:creationId xmlns:a16="http://schemas.microsoft.com/office/drawing/2014/main" id="{74594B39-FC36-4CFF-197F-5DBA9F72D5DC}"/>
              </a:ext>
            </a:extLst>
          </p:cNvPr>
          <p:cNvGraphicFramePr/>
          <p:nvPr>
            <p:extLst>
              <p:ext uri="{D42A27DB-BD31-4B8C-83A1-F6EECF244321}">
                <p14:modId xmlns:p14="http://schemas.microsoft.com/office/powerpoint/2010/main" val="4256208166"/>
              </p:ext>
            </p:extLst>
          </p:nvPr>
        </p:nvGraphicFramePr>
        <p:xfrm>
          <a:off x="1921789" y="1503336"/>
          <a:ext cx="9035176" cy="50040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4840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EAE4D74-A098-3841-8669-026C10F5742E}"/>
              </a:ext>
            </a:extLst>
          </p:cNvPr>
          <p:cNvSpPr>
            <a:spLocks noGrp="1"/>
          </p:cNvSpPr>
          <p:nvPr>
            <p:ph type="body" sz="quarter" idx="10"/>
          </p:nvPr>
        </p:nvSpPr>
        <p:spPr/>
        <p:txBody>
          <a:bodyPr vert="horz" lIns="91440" tIns="45720" rIns="91440" bIns="45720" rtlCol="0" anchor="t">
            <a:spAutoFit/>
          </a:bodyPr>
          <a:lstStyle/>
          <a:p>
            <a:r>
              <a:rPr lang="en-US" dirty="0">
                <a:ea typeface="Open Sans"/>
                <a:cs typeface="Open Sans"/>
              </a:rPr>
              <a:t>Results #1</a:t>
            </a:r>
            <a:endParaRPr lang="en-US" dirty="0"/>
          </a:p>
        </p:txBody>
      </p:sp>
      <p:sp>
        <p:nvSpPr>
          <p:cNvPr id="4" name="TextBox 3">
            <a:extLst>
              <a:ext uri="{FF2B5EF4-FFF2-40B4-BE49-F238E27FC236}">
                <a16:creationId xmlns:a16="http://schemas.microsoft.com/office/drawing/2014/main" id="{AE6D7E9F-6555-0DED-F2F8-3582F0DC6D9F}"/>
              </a:ext>
            </a:extLst>
          </p:cNvPr>
          <p:cNvSpPr txBox="1"/>
          <p:nvPr/>
        </p:nvSpPr>
        <p:spPr>
          <a:xfrm>
            <a:off x="926041" y="1561042"/>
            <a:ext cx="10649479" cy="19082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50000"/>
              </a:lnSpc>
              <a:buClr>
                <a:srgbClr val="DC3933"/>
              </a:buClr>
              <a:buFont typeface="Wingdings" panose="05000000000000000000" pitchFamily="2" charset="2"/>
              <a:buChar char="Ø"/>
            </a:pPr>
            <a:r>
              <a:rPr lang="en-US" sz="2000">
                <a:ea typeface="Open Sans"/>
                <a:cs typeface="Open Sans"/>
              </a:rPr>
              <a:t>Data Policy</a:t>
            </a:r>
          </a:p>
          <a:p>
            <a:pPr marL="742950" lvl="1" indent="-285750">
              <a:lnSpc>
                <a:spcPct val="150000"/>
              </a:lnSpc>
              <a:buClr>
                <a:srgbClr val="DC3933"/>
              </a:buClr>
              <a:buFont typeface="Courier New" panose="02070309020205020404" pitchFamily="49" charset="0"/>
              <a:buChar char="o"/>
            </a:pPr>
            <a:r>
              <a:rPr lang="en-US" sz="2000">
                <a:ea typeface="Open Sans"/>
                <a:cs typeface="Open Sans"/>
              </a:rPr>
              <a:t>(Data anonymization, data system, secondary data use, policies/agreements, who can share, limitations, safeguards)</a:t>
            </a:r>
          </a:p>
          <a:p>
            <a:pPr marL="914400" lvl="1" indent="-457200">
              <a:buFont typeface="Courier New"/>
              <a:buChar char="o"/>
            </a:pPr>
            <a:endParaRPr lang="en-US" sz="2800">
              <a:ea typeface="Open Sans"/>
              <a:cs typeface="Open Sans"/>
            </a:endParaRPr>
          </a:p>
        </p:txBody>
      </p:sp>
      <p:sp>
        <p:nvSpPr>
          <p:cNvPr id="5" name="TextBox 4">
            <a:extLst>
              <a:ext uri="{FF2B5EF4-FFF2-40B4-BE49-F238E27FC236}">
                <a16:creationId xmlns:a16="http://schemas.microsoft.com/office/drawing/2014/main" id="{2A435332-8170-26B0-A825-2432FFFB5386}"/>
              </a:ext>
            </a:extLst>
          </p:cNvPr>
          <p:cNvSpPr txBox="1"/>
          <p:nvPr/>
        </p:nvSpPr>
        <p:spPr>
          <a:xfrm>
            <a:off x="1348353" y="4285527"/>
            <a:ext cx="9949911" cy="1015663"/>
          </a:xfrm>
          <a:prstGeom prst="rect">
            <a:avLst/>
          </a:prstGeom>
          <a:noFill/>
        </p:spPr>
        <p:txBody>
          <a:bodyPr wrap="square" lIns="91440" tIns="45720" rIns="91440" bIns="45720" rtlCol="0" anchor="t">
            <a:spAutoFit/>
          </a:bodyPr>
          <a:lstStyle/>
          <a:p>
            <a:pPr algn="ctr"/>
            <a:r>
              <a:rPr lang="en-US" sz="2000" i="1" dirty="0">
                <a:solidFill>
                  <a:srgbClr val="000000"/>
                </a:solidFill>
                <a:latin typeface="Open Sans"/>
                <a:ea typeface="Calibri"/>
                <a:cs typeface="Calibri"/>
              </a:rPr>
              <a:t>“There are significant c</a:t>
            </a:r>
            <a:r>
              <a:rPr lang="en-US" sz="2000" i="1" dirty="0">
                <a:solidFill>
                  <a:srgbClr val="424242"/>
                </a:solidFill>
                <a:latin typeface="Open Sans"/>
                <a:ea typeface="Open Sans"/>
                <a:cs typeface="Open Sans"/>
              </a:rPr>
              <a:t>hallenges to protecting clients’ privacy when data sharing since UCI acts as an identifier</a:t>
            </a:r>
            <a:r>
              <a:rPr lang="en-US" sz="2000" i="1" dirty="0">
                <a:ea typeface="Open Sans"/>
                <a:cs typeface="Open Sans"/>
              </a:rPr>
              <a:t>. Service providers must balance the need for data sharing with the need to protect individual privacy and confidentiality.” </a:t>
            </a:r>
          </a:p>
        </p:txBody>
      </p:sp>
    </p:spTree>
    <p:extLst>
      <p:ext uri="{BB962C8B-B14F-4D97-AF65-F5344CB8AC3E}">
        <p14:creationId xmlns:p14="http://schemas.microsoft.com/office/powerpoint/2010/main" val="1002294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EAE4D74-A098-3841-8669-026C10F5742E}"/>
              </a:ext>
            </a:extLst>
          </p:cNvPr>
          <p:cNvSpPr>
            <a:spLocks noGrp="1"/>
          </p:cNvSpPr>
          <p:nvPr>
            <p:ph type="body" sz="quarter" idx="10"/>
          </p:nvPr>
        </p:nvSpPr>
        <p:spPr/>
        <p:txBody>
          <a:bodyPr/>
          <a:lstStyle/>
          <a:p>
            <a:r>
              <a:rPr lang="en-US"/>
              <a:t>Results #2</a:t>
            </a:r>
          </a:p>
        </p:txBody>
      </p:sp>
      <p:sp>
        <p:nvSpPr>
          <p:cNvPr id="4" name="TextBox 3">
            <a:extLst>
              <a:ext uri="{FF2B5EF4-FFF2-40B4-BE49-F238E27FC236}">
                <a16:creationId xmlns:a16="http://schemas.microsoft.com/office/drawing/2014/main" id="{AE6D7E9F-6555-0DED-F2F8-3582F0DC6D9F}"/>
              </a:ext>
            </a:extLst>
          </p:cNvPr>
          <p:cNvSpPr txBox="1"/>
          <p:nvPr/>
        </p:nvSpPr>
        <p:spPr>
          <a:xfrm>
            <a:off x="926041" y="1561042"/>
            <a:ext cx="10649479" cy="19082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50000"/>
              </a:lnSpc>
              <a:buClr>
                <a:srgbClr val="DC3933"/>
              </a:buClr>
              <a:buFont typeface="Wingdings" panose="05000000000000000000" pitchFamily="2" charset="2"/>
              <a:buChar char="Ø"/>
            </a:pPr>
            <a:r>
              <a:rPr lang="en-US" sz="2000" dirty="0">
                <a:ea typeface="Open Sans"/>
                <a:cs typeface="Open Sans"/>
              </a:rPr>
              <a:t>Risk/Benefit</a:t>
            </a:r>
          </a:p>
          <a:p>
            <a:pPr marL="742950" lvl="1" indent="-285750">
              <a:lnSpc>
                <a:spcPct val="150000"/>
              </a:lnSpc>
              <a:buClr>
                <a:srgbClr val="DC3933"/>
              </a:buClr>
              <a:buFont typeface="Courier New" panose="02070309020205020404" pitchFamily="49" charset="0"/>
              <a:buChar char="o"/>
            </a:pPr>
            <a:r>
              <a:rPr lang="en-US" sz="2000" dirty="0">
                <a:ea typeface="Open Sans"/>
                <a:cs typeface="Open Sans"/>
              </a:rPr>
              <a:t>(purpose of research, service users' privacy, service users' safety during consent process)</a:t>
            </a:r>
          </a:p>
          <a:p>
            <a:pPr marL="914400" lvl="1" indent="-457200">
              <a:buFont typeface="Courier New"/>
              <a:buChar char="o"/>
            </a:pPr>
            <a:endParaRPr lang="en-US" sz="2800">
              <a:ea typeface="Open Sans"/>
              <a:cs typeface="Open Sans"/>
            </a:endParaRPr>
          </a:p>
        </p:txBody>
      </p:sp>
      <p:sp>
        <p:nvSpPr>
          <p:cNvPr id="8" name="TextBox 7">
            <a:extLst>
              <a:ext uri="{FF2B5EF4-FFF2-40B4-BE49-F238E27FC236}">
                <a16:creationId xmlns:a16="http://schemas.microsoft.com/office/drawing/2014/main" id="{C8A2CC7E-E6FB-D691-A8EF-1FAE67E1A735}"/>
              </a:ext>
            </a:extLst>
          </p:cNvPr>
          <p:cNvSpPr txBox="1"/>
          <p:nvPr/>
        </p:nvSpPr>
        <p:spPr>
          <a:xfrm>
            <a:off x="1275824" y="4347519"/>
            <a:ext cx="9949911" cy="707886"/>
          </a:xfrm>
          <a:prstGeom prst="rect">
            <a:avLst/>
          </a:prstGeom>
          <a:noFill/>
        </p:spPr>
        <p:txBody>
          <a:bodyPr wrap="square" lIns="91440" tIns="45720" rIns="91440" bIns="45720" rtlCol="0" anchor="t">
            <a:spAutoFit/>
          </a:bodyPr>
          <a:lstStyle/>
          <a:p>
            <a:pPr algn="ctr"/>
            <a:r>
              <a:rPr lang="en-US" sz="2000" i="1">
                <a:solidFill>
                  <a:srgbClr val="000000"/>
                </a:solidFill>
                <a:ea typeface="Calibri"/>
                <a:cs typeface="Calibri"/>
              </a:rPr>
              <a:t>“If we are asking people to consent to using their data for research purposes, we need to be clear on the risk/benefits of the research project”</a:t>
            </a:r>
          </a:p>
        </p:txBody>
      </p:sp>
    </p:spTree>
    <p:extLst>
      <p:ext uri="{BB962C8B-B14F-4D97-AF65-F5344CB8AC3E}">
        <p14:creationId xmlns:p14="http://schemas.microsoft.com/office/powerpoint/2010/main" val="158458092"/>
      </p:ext>
    </p:extLst>
  </p:cSld>
  <p:clrMapOvr>
    <a:masterClrMapping/>
  </p:clrMapOvr>
</p:sld>
</file>

<file path=ppt/theme/theme1.xml><?xml version="1.0" encoding="utf-8"?>
<a:theme xmlns:a="http://schemas.openxmlformats.org/drawingml/2006/main" name="ISC March 2022">
  <a:themeElements>
    <a:clrScheme name="ISC colours">
      <a:dk1>
        <a:srgbClr val="424242"/>
      </a:dk1>
      <a:lt1>
        <a:srgbClr val="F2F2F2"/>
      </a:lt1>
      <a:dk2>
        <a:srgbClr val="C00000"/>
      </a:dk2>
      <a:lt2>
        <a:srgbClr val="F2F2F2"/>
      </a:lt2>
      <a:accent1>
        <a:srgbClr val="FFC000"/>
      </a:accent1>
      <a:accent2>
        <a:srgbClr val="800080"/>
      </a:accent2>
      <a:accent3>
        <a:srgbClr val="76923C"/>
      </a:accent3>
      <a:accent4>
        <a:srgbClr val="8064A2"/>
      </a:accent4>
      <a:accent5>
        <a:srgbClr val="4BACC6"/>
      </a:accent5>
      <a:accent6>
        <a:srgbClr val="F79646"/>
      </a:accent6>
      <a:hlink>
        <a:srgbClr val="0070C0"/>
      </a:hlink>
      <a:folHlink>
        <a:srgbClr val="800080"/>
      </a:folHlink>
    </a:clrScheme>
    <a:fontScheme name="Custom 3">
      <a:majorFont>
        <a:latin typeface="Open Sans Light"/>
        <a:ea typeface=""/>
        <a:cs typeface=""/>
      </a:majorFont>
      <a:minorFont>
        <a:latin typeface="Open Sans"/>
        <a:ea typeface=""/>
        <a:cs typeface=""/>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ISC March 2022" id="{16FBA43F-85E3-44FD-A222-3A3F6DBD3C98}" vid="{0ACD11C9-F188-4927-A053-36FF53DC8E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e8b73d0-7cb4-47df-8017-5accf4470523">
      <Terms xmlns="http://schemas.microsoft.com/office/infopath/2007/PartnerControls"/>
    </lcf76f155ced4ddcb4097134ff3c332f>
    <TaxCatchAll xmlns="f782461e-cd38-4c1d-815d-df5ee6a67e6e" xsi:nil="true"/>
    <SharedWithUsers xmlns="f782461e-cd38-4c1d-815d-df5ee6a67e6e">
      <UserInfo>
        <DisplayName>Vibha Kaushik</DisplayName>
        <AccountId>13</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874CAB3513A4D48B88CAAA4EA80E8C1" ma:contentTypeVersion="12" ma:contentTypeDescription="Create a new document." ma:contentTypeScope="" ma:versionID="788664f44abfb5b36023287c860abf04">
  <xsd:schema xmlns:xsd="http://www.w3.org/2001/XMLSchema" xmlns:xs="http://www.w3.org/2001/XMLSchema" xmlns:p="http://schemas.microsoft.com/office/2006/metadata/properties" xmlns:ns2="be8b73d0-7cb4-47df-8017-5accf4470523" xmlns:ns3="f782461e-cd38-4c1d-815d-df5ee6a67e6e" targetNamespace="http://schemas.microsoft.com/office/2006/metadata/properties" ma:root="true" ma:fieldsID="cfc3ff881dc1d006ca837f3a1eb4080d" ns2:_="" ns3:_="">
    <xsd:import namespace="be8b73d0-7cb4-47df-8017-5accf4470523"/>
    <xsd:import namespace="f782461e-cd38-4c1d-815d-df5ee6a67e6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8b73d0-7cb4-47df-8017-5accf44705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151bb18-9cf0-4d03-a794-a6aa5dcc8715"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782461e-cd38-4c1d-815d-df5ee6a67e6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b2fab82e-163d-4be7-a13d-afdd5641feec}" ma:internalName="TaxCatchAll" ma:showField="CatchAllData" ma:web="f782461e-cd38-4c1d-815d-df5ee6a67e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F9FE5E9-333C-4E0F-AA34-421BF0FC501A}">
  <ds:schemaRefs>
    <ds:schemaRef ds:uri="http://schemas.microsoft.com/sharepoint/v3/contenttype/forms"/>
  </ds:schemaRefs>
</ds:datastoreItem>
</file>

<file path=customXml/itemProps2.xml><?xml version="1.0" encoding="utf-8"?>
<ds:datastoreItem xmlns:ds="http://schemas.openxmlformats.org/officeDocument/2006/customXml" ds:itemID="{A0FEF466-BD47-445F-8C21-E7E72FC90789}">
  <ds:schemaRefs>
    <ds:schemaRef ds:uri="9c396ff9-ecad-4ff7-8872-e60356fa8003"/>
    <ds:schemaRef ds:uri="be8b73d0-7cb4-47df-8017-5accf4470523"/>
    <ds:schemaRef ds:uri="dd9017b7-de3b-4524-bed6-c47b95ed32a6"/>
    <ds:schemaRef ds:uri="f782461e-cd38-4c1d-815d-df5ee6a67e6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0679B7E-46B0-4702-BF04-895EB09D83D8}">
  <ds:schemaRefs>
    <ds:schemaRef ds:uri="be8b73d0-7cb4-47df-8017-5accf4470523"/>
    <ds:schemaRef ds:uri="f782461e-cd38-4c1d-815d-df5ee6a67e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ISC March 2022</Template>
  <TotalTime>69</TotalTime>
  <Words>814</Words>
  <Application>Microsoft Office PowerPoint</Application>
  <PresentationFormat>Widescreen</PresentationFormat>
  <Paragraphs>115</Paragraphs>
  <Slides>14</Slides>
  <Notes>10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14</vt:i4>
      </vt:variant>
    </vt:vector>
  </HeadingPairs>
  <TitlesOfParts>
    <vt:vector size="24" baseType="lpstr">
      <vt:lpstr>Arial</vt:lpstr>
      <vt:lpstr>Calibri</vt:lpstr>
      <vt:lpstr>Calibri Light</vt:lpstr>
      <vt:lpstr>Courier New</vt:lpstr>
      <vt:lpstr>Open Sans</vt:lpstr>
      <vt:lpstr>Open Sans Light</vt:lpstr>
      <vt:lpstr>Times</vt:lpstr>
      <vt:lpstr>Wingdings</vt:lpstr>
      <vt:lpstr>ISC March 2022</vt:lpstr>
      <vt:lpstr>Office Theme</vt:lpstr>
      <vt:lpstr>Newcomer Research Consent: Establishing a Standardized Process at a Sectoral Level</vt:lpstr>
      <vt:lpstr>PowerPoint Presentation</vt:lpstr>
      <vt:lpstr>PowerPoint Presentation</vt:lpstr>
      <vt:lpstr>Newcomer Knowledge Hub</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Colyn Degraaff</dc:creator>
  <cp:lastModifiedBy>Vibha Kaushik</cp:lastModifiedBy>
  <cp:revision>394</cp:revision>
  <dcterms:created xsi:type="dcterms:W3CDTF">2019-09-05T20:02:49Z</dcterms:created>
  <dcterms:modified xsi:type="dcterms:W3CDTF">2023-10-05T15:49:02Z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0x0101007874CAB3513A4D48B88CAAA4EA80E8C1</vt:lpwstr>
  </property>
</Properties>
</file>