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10515600" cy="1600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6AD73-7D76-EB82-137D-22A58E8CB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4B253-4964-9E89-14AF-BC431D09C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1D233-D86A-1248-F862-53AB9BAD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63591-8994-201F-D54C-33F0AEEF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4150D-A753-E5D8-39B1-CB0304A9D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9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36951-9FCF-5618-D383-7E4996093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4368B2-F4A5-414A-E33E-CC07C57AE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A219C-AFA3-FB83-96CF-06D27CE66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3D755-6C48-5383-F459-DD0663148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365EA-8705-3336-D512-C83B5F93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8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F6B452-E7BA-206F-859E-351F0B714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3EBD7C-8D96-7DA6-7A0F-CC644E515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F23A7-84D7-30DC-2E75-8005892D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36483-286C-B8D2-86B8-7F94FE2B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D3A40-7DEB-1277-6E5A-2EF3DFDD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3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A663E-D4B0-2463-3955-8F2B91E7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810B2-6642-4F7A-C919-26A5FFF8B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B33FB-E1FB-3354-4AD2-70046E48A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BF72D-AC3E-7213-3C2D-96F25E97A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A18A0-B74D-78E8-71C2-660ED78A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7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C6B08-1C48-2E37-DEF7-56D224CA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3033A-49E7-F800-556C-23A680404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07697-0393-E450-E0BF-477C803FC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8BDD2-B010-CC68-5B50-FF4F34A0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3F1CE-E026-19B7-936A-28B469DF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1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6441-B100-9491-D068-85778D5E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B5F53-D0C4-50D6-6F49-BAF739696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C348A-A8F2-1267-55FD-87460E6AD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6AF78-CF65-F3D0-3309-98E12BD9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DF55C-F742-EB02-B39A-C2D01BE6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42741-6607-094E-A0D8-B54DDA9CC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5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F0BE0-B99D-1218-F32A-150D6B41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ADB2F-F1DD-364B-64B2-9F080A097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83EFDB-08BB-0F1E-2D20-FDD4D1BB7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4F000C-4C80-8D75-7E73-B2DDFE48B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A8092D-5467-4759-2D81-0BA2CB2A4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2C4983-F780-3BEB-EC0D-CFDB78E3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1D32FE-E3FC-8876-DB4F-D0B0908B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B497C2-CB24-764C-89C4-B3714F6F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B95C-561B-40BA-D7C3-4F37633B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A59095-89D3-E013-5845-DFCAAFAC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BEAEA7-364B-365D-B9C5-3358DD438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84577-1C30-3CD2-3D20-09D393CB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2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D30782-B2BC-28E6-3A87-A837F71D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22A15F-1EE6-6DDB-7EAB-BD1B70BE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94770-4E01-5A9B-A972-FD6E13053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0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B8320-E050-34B8-8610-2E4843445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8534-DE8A-61B0-1488-3BA4BF28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5768F-516B-D6EA-D567-6C60F70B2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E85E0-05F1-C60D-CAE6-A76235DB5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1AEFD-E6C4-F51E-5F0A-293081CD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41194-BB6C-DCDA-714F-B83E3375E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5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2E70-10CC-F58C-D3DC-0C9C5125D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35C2DF-189A-2953-11F1-9EACD8DEF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5182E-5FE9-88AA-A7AF-2335C6CD7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89314-1F18-A564-6763-73FE18D5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B5706-1F8A-9FF3-F38B-A8AB9998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D9B5D-9A3E-664E-7955-006E1C06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68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5B15C-F60F-B238-4C16-3C2FB11E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F730E-5C31-B9BF-CF64-0AEB7C1B2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A4429-63C2-605F-35FF-E556CDA35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47674-8728-4E5E-8445-2C08D231BAAB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9A02-9BA0-5BD5-9D26-51E18A211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C9D3A-AD56-C2C6-A56E-915E5FF75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B49AA-519A-41AF-A19D-3E50995A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8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yellow circle with a white background&#10;&#10;Description automatically generated">
            <a:extLst>
              <a:ext uri="{FF2B5EF4-FFF2-40B4-BE49-F238E27FC236}">
                <a16:creationId xmlns:a16="http://schemas.microsoft.com/office/drawing/2014/main" id="{92558698-6580-BC57-03C5-C5B0CA507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Nashit Chowdhury</dc:creator>
  <cp:lastModifiedBy>Nashit Chowdhury</cp:lastModifiedBy>
  <cp:revision>7</cp:revision>
  <cp:lastPrinted>2023-10-05T16:01:34Z</cp:lastPrinted>
  <dcterms:created xsi:type="dcterms:W3CDTF">2023-10-05T01:03:42Z</dcterms:created>
  <dcterms:modified xsi:type="dcterms:W3CDTF">2023-10-06T00:09:01Z</dcterms:modified>
</cp:coreProperties>
</file>