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4" r:id="rId8"/>
    <p:sldId id="266" r:id="rId9"/>
    <p:sldId id="267" r:id="rId10"/>
    <p:sldId id="262" r:id="rId11"/>
    <p:sldId id="265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B319C-82E4-4CB5-8FC7-E38AB2D0AD11}" type="doc">
      <dgm:prSet loTypeId="urn:microsoft.com/office/officeart/2005/8/layout/process4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FC749CB-416D-4EED-A04E-C3D0D6F70219}">
      <dgm:prSet/>
      <dgm:spPr/>
      <dgm:t>
        <a:bodyPr/>
        <a:lstStyle/>
        <a:p>
          <a:r>
            <a:rPr lang="en-CA"/>
            <a:t>CCIS has been working with seniors since 1996 and there are many experiences that we can learn from</a:t>
          </a:r>
          <a:endParaRPr lang="en-US"/>
        </a:p>
      </dgm:t>
    </dgm:pt>
    <dgm:pt modelId="{B9C7064A-3D0C-42DE-B783-15315879C3C3}" type="parTrans" cxnId="{FE9E674C-D3D9-40C7-B8D7-3E3CBD3BAA49}">
      <dgm:prSet/>
      <dgm:spPr/>
      <dgm:t>
        <a:bodyPr/>
        <a:lstStyle/>
        <a:p>
          <a:endParaRPr lang="en-US"/>
        </a:p>
      </dgm:t>
    </dgm:pt>
    <dgm:pt modelId="{D44CC89D-E8B9-4D11-B4D0-F9887E024283}" type="sibTrans" cxnId="{FE9E674C-D3D9-40C7-B8D7-3E3CBD3BAA49}">
      <dgm:prSet/>
      <dgm:spPr/>
      <dgm:t>
        <a:bodyPr/>
        <a:lstStyle/>
        <a:p>
          <a:endParaRPr lang="en-US"/>
        </a:p>
      </dgm:t>
    </dgm:pt>
    <dgm:pt modelId="{B193065F-2C0A-4743-B48B-51A9096215A3}">
      <dgm:prSet/>
      <dgm:spPr/>
      <dgm:t>
        <a:bodyPr/>
        <a:lstStyle/>
        <a:p>
          <a:r>
            <a:rPr lang="en-CA"/>
            <a:t>Immigrant Seniors Services and Seniors Connection</a:t>
          </a:r>
          <a:endParaRPr lang="en-US"/>
        </a:p>
      </dgm:t>
    </dgm:pt>
    <dgm:pt modelId="{646A618D-3334-40DF-83AE-76EFEE621F15}" type="parTrans" cxnId="{6A60462C-C0DB-4729-810C-B7705F54DD8A}">
      <dgm:prSet/>
      <dgm:spPr/>
      <dgm:t>
        <a:bodyPr/>
        <a:lstStyle/>
        <a:p>
          <a:endParaRPr lang="en-US"/>
        </a:p>
      </dgm:t>
    </dgm:pt>
    <dgm:pt modelId="{22A73C01-355F-491B-A6A0-629AAA9F1375}" type="sibTrans" cxnId="{6A60462C-C0DB-4729-810C-B7705F54DD8A}">
      <dgm:prSet/>
      <dgm:spPr/>
      <dgm:t>
        <a:bodyPr/>
        <a:lstStyle/>
        <a:p>
          <a:endParaRPr lang="en-US"/>
        </a:p>
      </dgm:t>
    </dgm:pt>
    <dgm:pt modelId="{86247CF6-E700-4995-A25D-8C1505D73DAF}" type="pres">
      <dgm:prSet presAssocID="{39DB319C-82E4-4CB5-8FC7-E38AB2D0AD11}" presName="Name0" presStyleCnt="0">
        <dgm:presLayoutVars>
          <dgm:dir/>
          <dgm:animLvl val="lvl"/>
          <dgm:resizeHandles val="exact"/>
        </dgm:presLayoutVars>
      </dgm:prSet>
      <dgm:spPr/>
    </dgm:pt>
    <dgm:pt modelId="{C7697C76-D4D6-46F2-A360-709F72E15644}" type="pres">
      <dgm:prSet presAssocID="{B193065F-2C0A-4743-B48B-51A9096215A3}" presName="boxAndChildren" presStyleCnt="0"/>
      <dgm:spPr/>
    </dgm:pt>
    <dgm:pt modelId="{849F8C11-8CC6-4380-8A7C-29315F34E261}" type="pres">
      <dgm:prSet presAssocID="{B193065F-2C0A-4743-B48B-51A9096215A3}" presName="parentTextBox" presStyleLbl="node1" presStyleIdx="0" presStyleCnt="2"/>
      <dgm:spPr/>
    </dgm:pt>
    <dgm:pt modelId="{9F8EABCF-ED1D-4F94-8201-C90F8C64900E}" type="pres">
      <dgm:prSet presAssocID="{D44CC89D-E8B9-4D11-B4D0-F9887E024283}" presName="sp" presStyleCnt="0"/>
      <dgm:spPr/>
    </dgm:pt>
    <dgm:pt modelId="{2D669AA0-AEBE-4B51-8C2B-B2AFAA1EBB8D}" type="pres">
      <dgm:prSet presAssocID="{6FC749CB-416D-4EED-A04E-C3D0D6F70219}" presName="arrowAndChildren" presStyleCnt="0"/>
      <dgm:spPr/>
    </dgm:pt>
    <dgm:pt modelId="{E877136F-A5DC-49B6-B283-E531E2CC4045}" type="pres">
      <dgm:prSet presAssocID="{6FC749CB-416D-4EED-A04E-C3D0D6F70219}" presName="parentTextArrow" presStyleLbl="node1" presStyleIdx="1" presStyleCnt="2"/>
      <dgm:spPr/>
    </dgm:pt>
  </dgm:ptLst>
  <dgm:cxnLst>
    <dgm:cxn modelId="{2B1D400F-F51E-4888-BD96-374295835D02}" type="presOf" srcId="{39DB319C-82E4-4CB5-8FC7-E38AB2D0AD11}" destId="{86247CF6-E700-4995-A25D-8C1505D73DAF}" srcOrd="0" destOrd="0" presId="urn:microsoft.com/office/officeart/2005/8/layout/process4"/>
    <dgm:cxn modelId="{6A60462C-C0DB-4729-810C-B7705F54DD8A}" srcId="{39DB319C-82E4-4CB5-8FC7-E38AB2D0AD11}" destId="{B193065F-2C0A-4743-B48B-51A9096215A3}" srcOrd="1" destOrd="0" parTransId="{646A618D-3334-40DF-83AE-76EFEE621F15}" sibTransId="{22A73C01-355F-491B-A6A0-629AAA9F1375}"/>
    <dgm:cxn modelId="{FE9E674C-D3D9-40C7-B8D7-3E3CBD3BAA49}" srcId="{39DB319C-82E4-4CB5-8FC7-E38AB2D0AD11}" destId="{6FC749CB-416D-4EED-A04E-C3D0D6F70219}" srcOrd="0" destOrd="0" parTransId="{B9C7064A-3D0C-42DE-B783-15315879C3C3}" sibTransId="{D44CC89D-E8B9-4D11-B4D0-F9887E024283}"/>
    <dgm:cxn modelId="{8CE98D78-F0B2-4198-8B8A-3D9DEA3CBF84}" type="presOf" srcId="{6FC749CB-416D-4EED-A04E-C3D0D6F70219}" destId="{E877136F-A5DC-49B6-B283-E531E2CC4045}" srcOrd="0" destOrd="0" presId="urn:microsoft.com/office/officeart/2005/8/layout/process4"/>
    <dgm:cxn modelId="{94E80BB2-5B22-4E9E-B74C-2612DD887219}" type="presOf" srcId="{B193065F-2C0A-4743-B48B-51A9096215A3}" destId="{849F8C11-8CC6-4380-8A7C-29315F34E261}" srcOrd="0" destOrd="0" presId="urn:microsoft.com/office/officeart/2005/8/layout/process4"/>
    <dgm:cxn modelId="{4B177F59-B52A-413E-9DD0-A20F6042E06E}" type="presParOf" srcId="{86247CF6-E700-4995-A25D-8C1505D73DAF}" destId="{C7697C76-D4D6-46F2-A360-709F72E15644}" srcOrd="0" destOrd="0" presId="urn:microsoft.com/office/officeart/2005/8/layout/process4"/>
    <dgm:cxn modelId="{79E004EF-535A-44CD-A726-17109E100556}" type="presParOf" srcId="{C7697C76-D4D6-46F2-A360-709F72E15644}" destId="{849F8C11-8CC6-4380-8A7C-29315F34E261}" srcOrd="0" destOrd="0" presId="urn:microsoft.com/office/officeart/2005/8/layout/process4"/>
    <dgm:cxn modelId="{CAFDFFDA-B373-4A6F-8F65-AED15FFA3223}" type="presParOf" srcId="{86247CF6-E700-4995-A25D-8C1505D73DAF}" destId="{9F8EABCF-ED1D-4F94-8201-C90F8C64900E}" srcOrd="1" destOrd="0" presId="urn:microsoft.com/office/officeart/2005/8/layout/process4"/>
    <dgm:cxn modelId="{2C757ACD-4850-4BEF-8915-7D1461E2E3DE}" type="presParOf" srcId="{86247CF6-E700-4995-A25D-8C1505D73DAF}" destId="{2D669AA0-AEBE-4B51-8C2B-B2AFAA1EBB8D}" srcOrd="2" destOrd="0" presId="urn:microsoft.com/office/officeart/2005/8/layout/process4"/>
    <dgm:cxn modelId="{5DE3639F-C1BA-498E-B4B5-33B2CAA74180}" type="presParOf" srcId="{2D669AA0-AEBE-4B51-8C2B-B2AFAA1EBB8D}" destId="{E877136F-A5DC-49B6-B283-E531E2CC40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92D080-5595-4C21-AA4E-A9F68A3EC5D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E9740F-7DF7-4DA2-8AAB-8F59016A63B9}">
      <dgm:prSet custT="1"/>
      <dgm:spPr/>
      <dgm:t>
        <a:bodyPr/>
        <a:lstStyle/>
        <a:p>
          <a:r>
            <a:rPr lang="en-CA" sz="1800" dirty="0"/>
            <a:t>To document those lived experiences which can make significant contribution to the community</a:t>
          </a:r>
          <a:endParaRPr lang="en-US" sz="1800" dirty="0"/>
        </a:p>
      </dgm:t>
    </dgm:pt>
    <dgm:pt modelId="{F944C092-E5BC-49BE-A0DA-FD76F58126E7}" type="parTrans" cxnId="{0926179E-056E-4AD9-B47B-D41ED5AEEACF}">
      <dgm:prSet/>
      <dgm:spPr/>
      <dgm:t>
        <a:bodyPr/>
        <a:lstStyle/>
        <a:p>
          <a:endParaRPr lang="en-US"/>
        </a:p>
      </dgm:t>
    </dgm:pt>
    <dgm:pt modelId="{8B96ADA7-ECD9-4546-8F7F-FC23AB3979AC}" type="sibTrans" cxnId="{0926179E-056E-4AD9-B47B-D41ED5AEEACF}">
      <dgm:prSet/>
      <dgm:spPr/>
      <dgm:t>
        <a:bodyPr/>
        <a:lstStyle/>
        <a:p>
          <a:endParaRPr lang="en-US"/>
        </a:p>
      </dgm:t>
    </dgm:pt>
    <dgm:pt modelId="{995BD2A9-7283-4620-A47D-24CA6889DDE9}">
      <dgm:prSet/>
      <dgm:spPr/>
      <dgm:t>
        <a:bodyPr/>
        <a:lstStyle/>
        <a:p>
          <a:r>
            <a:rPr lang="en-US" dirty="0"/>
            <a:t>To develop a book with stories and commentary of seniors for future generation</a:t>
          </a:r>
        </a:p>
      </dgm:t>
    </dgm:pt>
    <dgm:pt modelId="{162AC848-6A9B-468E-A198-5BE03A1F7E3E}" type="parTrans" cxnId="{83775E05-854F-49FF-9228-EFABDF7E2805}">
      <dgm:prSet/>
      <dgm:spPr/>
      <dgm:t>
        <a:bodyPr/>
        <a:lstStyle/>
        <a:p>
          <a:endParaRPr lang="en-US"/>
        </a:p>
      </dgm:t>
    </dgm:pt>
    <dgm:pt modelId="{5FFD8D4B-43C2-4AFC-9CFA-3B3CDCF36B4F}" type="sibTrans" cxnId="{83775E05-854F-49FF-9228-EFABDF7E2805}">
      <dgm:prSet/>
      <dgm:spPr/>
      <dgm:t>
        <a:bodyPr/>
        <a:lstStyle/>
        <a:p>
          <a:endParaRPr lang="en-US"/>
        </a:p>
      </dgm:t>
    </dgm:pt>
    <dgm:pt modelId="{4F35BD33-8D30-492A-A8DA-AEEF718823B6}" type="pres">
      <dgm:prSet presAssocID="{9892D080-5595-4C21-AA4E-A9F68A3EC5DC}" presName="root" presStyleCnt="0">
        <dgm:presLayoutVars>
          <dgm:dir/>
          <dgm:resizeHandles val="exact"/>
        </dgm:presLayoutVars>
      </dgm:prSet>
      <dgm:spPr/>
    </dgm:pt>
    <dgm:pt modelId="{0823487F-8C33-4976-B2AD-8310C79E41DB}" type="pres">
      <dgm:prSet presAssocID="{05E9740F-7DF7-4DA2-8AAB-8F59016A63B9}" presName="compNode" presStyleCnt="0"/>
      <dgm:spPr/>
    </dgm:pt>
    <dgm:pt modelId="{6ECF1F53-F4FD-4790-8B2C-A46EEAC1D3FB}" type="pres">
      <dgm:prSet presAssocID="{05E9740F-7DF7-4DA2-8AAB-8F59016A63B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E02C7DB-8C7B-42A9-A3E0-D55D7D001AE8}" type="pres">
      <dgm:prSet presAssocID="{05E9740F-7DF7-4DA2-8AAB-8F59016A63B9}" presName="spaceRect" presStyleCnt="0"/>
      <dgm:spPr/>
    </dgm:pt>
    <dgm:pt modelId="{72343031-A730-48E4-9098-9849DFED93FE}" type="pres">
      <dgm:prSet presAssocID="{05E9740F-7DF7-4DA2-8AAB-8F59016A63B9}" presName="textRect" presStyleLbl="revTx" presStyleIdx="0" presStyleCnt="2">
        <dgm:presLayoutVars>
          <dgm:chMax val="1"/>
          <dgm:chPref val="1"/>
        </dgm:presLayoutVars>
      </dgm:prSet>
      <dgm:spPr/>
    </dgm:pt>
    <dgm:pt modelId="{261CB8D5-BD8B-4B85-A1E3-5BA11FD5296B}" type="pres">
      <dgm:prSet presAssocID="{8B96ADA7-ECD9-4546-8F7F-FC23AB3979AC}" presName="sibTrans" presStyleCnt="0"/>
      <dgm:spPr/>
    </dgm:pt>
    <dgm:pt modelId="{8DFE880C-BCFE-48A1-9686-EEC57F4FA920}" type="pres">
      <dgm:prSet presAssocID="{995BD2A9-7283-4620-A47D-24CA6889DDE9}" presName="compNode" presStyleCnt="0"/>
      <dgm:spPr/>
    </dgm:pt>
    <dgm:pt modelId="{8485E1A2-9C20-497A-A367-881C28A508EA}" type="pres">
      <dgm:prSet presAssocID="{995BD2A9-7283-4620-A47D-24CA6889DDE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F76946F-3109-479F-B21A-2A67B7A3D320}" type="pres">
      <dgm:prSet presAssocID="{995BD2A9-7283-4620-A47D-24CA6889DDE9}" presName="spaceRect" presStyleCnt="0"/>
      <dgm:spPr/>
    </dgm:pt>
    <dgm:pt modelId="{0F73C6DC-3CC3-469E-BA28-0E36A82BF356}" type="pres">
      <dgm:prSet presAssocID="{995BD2A9-7283-4620-A47D-24CA6889DDE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3775E05-854F-49FF-9228-EFABDF7E2805}" srcId="{9892D080-5595-4C21-AA4E-A9F68A3EC5DC}" destId="{995BD2A9-7283-4620-A47D-24CA6889DDE9}" srcOrd="1" destOrd="0" parTransId="{162AC848-6A9B-468E-A198-5BE03A1F7E3E}" sibTransId="{5FFD8D4B-43C2-4AFC-9CFA-3B3CDCF36B4F}"/>
    <dgm:cxn modelId="{32905923-885C-449E-A0C9-A29A29191C07}" type="presOf" srcId="{995BD2A9-7283-4620-A47D-24CA6889DDE9}" destId="{0F73C6DC-3CC3-469E-BA28-0E36A82BF356}" srcOrd="0" destOrd="0" presId="urn:microsoft.com/office/officeart/2018/2/layout/IconLabelList"/>
    <dgm:cxn modelId="{50D8E830-9A5F-4076-8558-5AC9210704D3}" type="presOf" srcId="{9892D080-5595-4C21-AA4E-A9F68A3EC5DC}" destId="{4F35BD33-8D30-492A-A8DA-AEEF718823B6}" srcOrd="0" destOrd="0" presId="urn:microsoft.com/office/officeart/2018/2/layout/IconLabelList"/>
    <dgm:cxn modelId="{0926179E-056E-4AD9-B47B-D41ED5AEEACF}" srcId="{9892D080-5595-4C21-AA4E-A9F68A3EC5DC}" destId="{05E9740F-7DF7-4DA2-8AAB-8F59016A63B9}" srcOrd="0" destOrd="0" parTransId="{F944C092-E5BC-49BE-A0DA-FD76F58126E7}" sibTransId="{8B96ADA7-ECD9-4546-8F7F-FC23AB3979AC}"/>
    <dgm:cxn modelId="{70A3D0B7-815F-4158-BAC4-0DFC885BF749}" type="presOf" srcId="{05E9740F-7DF7-4DA2-8AAB-8F59016A63B9}" destId="{72343031-A730-48E4-9098-9849DFED93FE}" srcOrd="0" destOrd="0" presId="urn:microsoft.com/office/officeart/2018/2/layout/IconLabelList"/>
    <dgm:cxn modelId="{0863E2C5-DB44-4687-85C4-847E3D29A5C4}" type="presParOf" srcId="{4F35BD33-8D30-492A-A8DA-AEEF718823B6}" destId="{0823487F-8C33-4976-B2AD-8310C79E41DB}" srcOrd="0" destOrd="0" presId="urn:microsoft.com/office/officeart/2018/2/layout/IconLabelList"/>
    <dgm:cxn modelId="{6382E1D8-BEEE-49BC-94F2-10D40AA216FC}" type="presParOf" srcId="{0823487F-8C33-4976-B2AD-8310C79E41DB}" destId="{6ECF1F53-F4FD-4790-8B2C-A46EEAC1D3FB}" srcOrd="0" destOrd="0" presId="urn:microsoft.com/office/officeart/2018/2/layout/IconLabelList"/>
    <dgm:cxn modelId="{C059D0B0-F6EC-4082-9BA3-C578F081A903}" type="presParOf" srcId="{0823487F-8C33-4976-B2AD-8310C79E41DB}" destId="{6E02C7DB-8C7B-42A9-A3E0-D55D7D001AE8}" srcOrd="1" destOrd="0" presId="urn:microsoft.com/office/officeart/2018/2/layout/IconLabelList"/>
    <dgm:cxn modelId="{AC9F4BC5-51A9-4BA0-ACB3-58E80BD5BA02}" type="presParOf" srcId="{0823487F-8C33-4976-B2AD-8310C79E41DB}" destId="{72343031-A730-48E4-9098-9849DFED93FE}" srcOrd="2" destOrd="0" presId="urn:microsoft.com/office/officeart/2018/2/layout/IconLabelList"/>
    <dgm:cxn modelId="{BAE93E72-EC75-4820-B437-D4CB21A6D0F9}" type="presParOf" srcId="{4F35BD33-8D30-492A-A8DA-AEEF718823B6}" destId="{261CB8D5-BD8B-4B85-A1E3-5BA11FD5296B}" srcOrd="1" destOrd="0" presId="urn:microsoft.com/office/officeart/2018/2/layout/IconLabelList"/>
    <dgm:cxn modelId="{1BCD9136-F8D2-44CF-9B70-934234424325}" type="presParOf" srcId="{4F35BD33-8D30-492A-A8DA-AEEF718823B6}" destId="{8DFE880C-BCFE-48A1-9686-EEC57F4FA920}" srcOrd="2" destOrd="0" presId="urn:microsoft.com/office/officeart/2018/2/layout/IconLabelList"/>
    <dgm:cxn modelId="{DD621A7B-C795-4AB1-A279-54B971743E44}" type="presParOf" srcId="{8DFE880C-BCFE-48A1-9686-EEC57F4FA920}" destId="{8485E1A2-9C20-497A-A367-881C28A508EA}" srcOrd="0" destOrd="0" presId="urn:microsoft.com/office/officeart/2018/2/layout/IconLabelList"/>
    <dgm:cxn modelId="{2FAD0B29-1CAC-40B1-B257-E6D87C027ECD}" type="presParOf" srcId="{8DFE880C-BCFE-48A1-9686-EEC57F4FA920}" destId="{9F76946F-3109-479F-B21A-2A67B7A3D320}" srcOrd="1" destOrd="0" presId="urn:microsoft.com/office/officeart/2018/2/layout/IconLabelList"/>
    <dgm:cxn modelId="{E274793D-C846-436F-841C-74E4547C1236}" type="presParOf" srcId="{8DFE880C-BCFE-48A1-9686-EEC57F4FA920}" destId="{0F73C6DC-3CC3-469E-BA28-0E36A82BF35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FDCB1A-ED16-4F6D-9B66-457D5FACF88C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83F85C-ED9C-418D-80B2-D4732E57C535}">
      <dgm:prSet/>
      <dgm:spPr/>
      <dgm:t>
        <a:bodyPr/>
        <a:lstStyle/>
        <a:p>
          <a:r>
            <a:rPr lang="en-US"/>
            <a:t>Participatory action method </a:t>
          </a:r>
        </a:p>
      </dgm:t>
    </dgm:pt>
    <dgm:pt modelId="{EA557C62-2943-496D-BD45-3791EF559D46}" type="parTrans" cxnId="{F03ABDBF-9F09-4B60-8984-69F517A8E51C}">
      <dgm:prSet/>
      <dgm:spPr/>
      <dgm:t>
        <a:bodyPr/>
        <a:lstStyle/>
        <a:p>
          <a:endParaRPr lang="en-US"/>
        </a:p>
      </dgm:t>
    </dgm:pt>
    <dgm:pt modelId="{7D07A05A-A662-42D1-BA0B-4ECE770219E2}" type="sibTrans" cxnId="{F03ABDBF-9F09-4B60-8984-69F517A8E51C}">
      <dgm:prSet/>
      <dgm:spPr/>
      <dgm:t>
        <a:bodyPr/>
        <a:lstStyle/>
        <a:p>
          <a:endParaRPr lang="en-US"/>
        </a:p>
      </dgm:t>
    </dgm:pt>
    <dgm:pt modelId="{AB558669-41B5-44FC-929E-DBAF0A2D9DC5}">
      <dgm:prSet/>
      <dgm:spPr/>
      <dgm:t>
        <a:bodyPr/>
        <a:lstStyle/>
        <a:p>
          <a:r>
            <a:rPr lang="en-US"/>
            <a:t>10 individual interviews</a:t>
          </a:r>
        </a:p>
      </dgm:t>
    </dgm:pt>
    <dgm:pt modelId="{7E8EC0FE-3187-41D5-8EB5-B3DFB8A7B688}" type="parTrans" cxnId="{0CDDF438-C476-48E9-AA52-7E17F38C86CE}">
      <dgm:prSet/>
      <dgm:spPr/>
      <dgm:t>
        <a:bodyPr/>
        <a:lstStyle/>
        <a:p>
          <a:endParaRPr lang="en-US"/>
        </a:p>
      </dgm:t>
    </dgm:pt>
    <dgm:pt modelId="{FDC389B4-2CF7-4BF6-86CF-547E40B0D561}" type="sibTrans" cxnId="{0CDDF438-C476-48E9-AA52-7E17F38C86CE}">
      <dgm:prSet/>
      <dgm:spPr/>
      <dgm:t>
        <a:bodyPr/>
        <a:lstStyle/>
        <a:p>
          <a:endParaRPr lang="en-US"/>
        </a:p>
      </dgm:t>
    </dgm:pt>
    <dgm:pt modelId="{044463BE-6FED-4896-BF0B-2F90474E6236}">
      <dgm:prSet/>
      <dgm:spPr/>
      <dgm:t>
        <a:bodyPr/>
        <a:lstStyle/>
        <a:p>
          <a:r>
            <a:rPr lang="en-US"/>
            <a:t>5 focus groups</a:t>
          </a:r>
        </a:p>
      </dgm:t>
    </dgm:pt>
    <dgm:pt modelId="{E73B9963-F0E7-4C20-B899-1FE7902A8BD9}" type="parTrans" cxnId="{0CF4DD5A-89CF-4CFD-88E2-D76977441A73}">
      <dgm:prSet/>
      <dgm:spPr/>
      <dgm:t>
        <a:bodyPr/>
        <a:lstStyle/>
        <a:p>
          <a:endParaRPr lang="en-US"/>
        </a:p>
      </dgm:t>
    </dgm:pt>
    <dgm:pt modelId="{2850CB62-41ED-4624-965F-1D90AB2D305E}" type="sibTrans" cxnId="{0CF4DD5A-89CF-4CFD-88E2-D76977441A73}">
      <dgm:prSet/>
      <dgm:spPr/>
      <dgm:t>
        <a:bodyPr/>
        <a:lstStyle/>
        <a:p>
          <a:endParaRPr lang="en-US"/>
        </a:p>
      </dgm:t>
    </dgm:pt>
    <dgm:pt modelId="{363ACA21-464B-48CE-A189-53A5A6E242EB}">
      <dgm:prSet/>
      <dgm:spPr/>
      <dgm:t>
        <a:bodyPr/>
        <a:lstStyle/>
        <a:p>
          <a:r>
            <a:rPr lang="en-US"/>
            <a:t>Data collection</a:t>
          </a:r>
        </a:p>
      </dgm:t>
    </dgm:pt>
    <dgm:pt modelId="{F7033C62-B694-44FC-8217-98538CD7CD42}" type="parTrans" cxnId="{C035C53E-C54E-4F25-977A-E209B0BEF954}">
      <dgm:prSet/>
      <dgm:spPr/>
      <dgm:t>
        <a:bodyPr/>
        <a:lstStyle/>
        <a:p>
          <a:endParaRPr lang="en-US"/>
        </a:p>
      </dgm:t>
    </dgm:pt>
    <dgm:pt modelId="{A8ADCDE2-B971-4586-95B1-D95BBE6D66F0}" type="sibTrans" cxnId="{C035C53E-C54E-4F25-977A-E209B0BEF954}">
      <dgm:prSet/>
      <dgm:spPr/>
      <dgm:t>
        <a:bodyPr/>
        <a:lstStyle/>
        <a:p>
          <a:endParaRPr lang="en-US"/>
        </a:p>
      </dgm:t>
    </dgm:pt>
    <dgm:pt modelId="{37C2388A-7AA7-46EF-950E-F987588B5705}">
      <dgm:prSet/>
      <dgm:spPr/>
      <dgm:t>
        <a:bodyPr/>
        <a:lstStyle/>
        <a:p>
          <a:r>
            <a:rPr lang="en-US"/>
            <a:t>Open ended questions</a:t>
          </a:r>
        </a:p>
      </dgm:t>
    </dgm:pt>
    <dgm:pt modelId="{248630C2-57A8-4BF3-AACE-C23386BEFB1B}" type="parTrans" cxnId="{25710879-E4E1-4B29-BE37-4487DC6A0325}">
      <dgm:prSet/>
      <dgm:spPr/>
      <dgm:t>
        <a:bodyPr/>
        <a:lstStyle/>
        <a:p>
          <a:endParaRPr lang="en-US"/>
        </a:p>
      </dgm:t>
    </dgm:pt>
    <dgm:pt modelId="{58E53E1A-82BF-4823-87B1-275996BD8D86}" type="sibTrans" cxnId="{25710879-E4E1-4B29-BE37-4487DC6A0325}">
      <dgm:prSet/>
      <dgm:spPr/>
      <dgm:t>
        <a:bodyPr/>
        <a:lstStyle/>
        <a:p>
          <a:endParaRPr lang="en-US"/>
        </a:p>
      </dgm:t>
    </dgm:pt>
    <dgm:pt modelId="{162A07B4-B869-443B-9BF9-3B4B4A0291A5}">
      <dgm:prSet/>
      <dgm:spPr/>
      <dgm:t>
        <a:bodyPr/>
        <a:lstStyle/>
        <a:p>
          <a:r>
            <a:rPr lang="en-US"/>
            <a:t>Guided discussions </a:t>
          </a:r>
        </a:p>
      </dgm:t>
    </dgm:pt>
    <dgm:pt modelId="{84EDD9B1-B6C3-411E-87C3-6C60FDE3F8FC}" type="parTrans" cxnId="{70068070-CDEA-4A93-85C5-CB856170067C}">
      <dgm:prSet/>
      <dgm:spPr/>
      <dgm:t>
        <a:bodyPr/>
        <a:lstStyle/>
        <a:p>
          <a:endParaRPr lang="en-US"/>
        </a:p>
      </dgm:t>
    </dgm:pt>
    <dgm:pt modelId="{1754B49E-A3AF-4A9C-9455-84A52123D1AD}" type="sibTrans" cxnId="{70068070-CDEA-4A93-85C5-CB856170067C}">
      <dgm:prSet/>
      <dgm:spPr/>
      <dgm:t>
        <a:bodyPr/>
        <a:lstStyle/>
        <a:p>
          <a:endParaRPr lang="en-US"/>
        </a:p>
      </dgm:t>
    </dgm:pt>
    <dgm:pt modelId="{26AAD404-1E51-479D-B095-5427252BC1C6}" type="pres">
      <dgm:prSet presAssocID="{7CFDCB1A-ED16-4F6D-9B66-457D5FACF88C}" presName="Name0" presStyleCnt="0">
        <dgm:presLayoutVars>
          <dgm:dir/>
          <dgm:animLvl val="lvl"/>
          <dgm:resizeHandles val="exact"/>
        </dgm:presLayoutVars>
      </dgm:prSet>
      <dgm:spPr/>
    </dgm:pt>
    <dgm:pt modelId="{EAE968D7-B1FA-46F6-8E51-B980CE3747AE}" type="pres">
      <dgm:prSet presAssocID="{1D83F85C-ED9C-418D-80B2-D4732E57C535}" presName="linNode" presStyleCnt="0"/>
      <dgm:spPr/>
    </dgm:pt>
    <dgm:pt modelId="{19888CAB-797B-49DB-BBA1-DC01298F834B}" type="pres">
      <dgm:prSet presAssocID="{1D83F85C-ED9C-418D-80B2-D4732E57C53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55C1EEA-6CFB-4AE9-8659-EE626BBB94F5}" type="pres">
      <dgm:prSet presAssocID="{1D83F85C-ED9C-418D-80B2-D4732E57C535}" presName="descendantText" presStyleLbl="alignAccFollowNode1" presStyleIdx="0" presStyleCnt="2">
        <dgm:presLayoutVars>
          <dgm:bulletEnabled val="1"/>
        </dgm:presLayoutVars>
      </dgm:prSet>
      <dgm:spPr/>
    </dgm:pt>
    <dgm:pt modelId="{3A15209C-D684-4931-8CE1-4D0DD3B88632}" type="pres">
      <dgm:prSet presAssocID="{7D07A05A-A662-42D1-BA0B-4ECE770219E2}" presName="sp" presStyleCnt="0"/>
      <dgm:spPr/>
    </dgm:pt>
    <dgm:pt modelId="{BE48E3E9-7370-4E14-A1FB-5C73F77B569C}" type="pres">
      <dgm:prSet presAssocID="{363ACA21-464B-48CE-A189-53A5A6E242EB}" presName="linNode" presStyleCnt="0"/>
      <dgm:spPr/>
    </dgm:pt>
    <dgm:pt modelId="{6115C587-0E51-4FD0-913B-F2B6622B0C9B}" type="pres">
      <dgm:prSet presAssocID="{363ACA21-464B-48CE-A189-53A5A6E242EB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83856EC-83BD-4775-B29E-F6CDDD722FE1}" type="pres">
      <dgm:prSet presAssocID="{363ACA21-464B-48CE-A189-53A5A6E242E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9642A02-B318-43B9-A1DD-A59EB2B0DF9C}" type="presOf" srcId="{1D83F85C-ED9C-418D-80B2-D4732E57C535}" destId="{19888CAB-797B-49DB-BBA1-DC01298F834B}" srcOrd="0" destOrd="0" presId="urn:microsoft.com/office/officeart/2005/8/layout/vList5"/>
    <dgm:cxn modelId="{5D9C6605-6F5C-4D1C-B744-DB91C979D146}" type="presOf" srcId="{162A07B4-B869-443B-9BF9-3B4B4A0291A5}" destId="{383856EC-83BD-4775-B29E-F6CDDD722FE1}" srcOrd="0" destOrd="1" presId="urn:microsoft.com/office/officeart/2005/8/layout/vList5"/>
    <dgm:cxn modelId="{DE09AE33-D2AB-4BF4-9D99-7A194CFF3057}" type="presOf" srcId="{044463BE-6FED-4896-BF0B-2F90474E6236}" destId="{355C1EEA-6CFB-4AE9-8659-EE626BBB94F5}" srcOrd="0" destOrd="1" presId="urn:microsoft.com/office/officeart/2005/8/layout/vList5"/>
    <dgm:cxn modelId="{0CDDF438-C476-48E9-AA52-7E17F38C86CE}" srcId="{1D83F85C-ED9C-418D-80B2-D4732E57C535}" destId="{AB558669-41B5-44FC-929E-DBAF0A2D9DC5}" srcOrd="0" destOrd="0" parTransId="{7E8EC0FE-3187-41D5-8EB5-B3DFB8A7B688}" sibTransId="{FDC389B4-2CF7-4BF6-86CF-547E40B0D561}"/>
    <dgm:cxn modelId="{C035C53E-C54E-4F25-977A-E209B0BEF954}" srcId="{7CFDCB1A-ED16-4F6D-9B66-457D5FACF88C}" destId="{363ACA21-464B-48CE-A189-53A5A6E242EB}" srcOrd="1" destOrd="0" parTransId="{F7033C62-B694-44FC-8217-98538CD7CD42}" sibTransId="{A8ADCDE2-B971-4586-95B1-D95BBE6D66F0}"/>
    <dgm:cxn modelId="{9E37D745-E662-4819-A36A-5E30A1D200FC}" type="presOf" srcId="{7CFDCB1A-ED16-4F6D-9B66-457D5FACF88C}" destId="{26AAD404-1E51-479D-B095-5427252BC1C6}" srcOrd="0" destOrd="0" presId="urn:microsoft.com/office/officeart/2005/8/layout/vList5"/>
    <dgm:cxn modelId="{8615724B-547C-48A6-98E3-9B9E1BDB1249}" type="presOf" srcId="{AB558669-41B5-44FC-929E-DBAF0A2D9DC5}" destId="{355C1EEA-6CFB-4AE9-8659-EE626BBB94F5}" srcOrd="0" destOrd="0" presId="urn:microsoft.com/office/officeart/2005/8/layout/vList5"/>
    <dgm:cxn modelId="{70068070-CDEA-4A93-85C5-CB856170067C}" srcId="{363ACA21-464B-48CE-A189-53A5A6E242EB}" destId="{162A07B4-B869-443B-9BF9-3B4B4A0291A5}" srcOrd="1" destOrd="0" parTransId="{84EDD9B1-B6C3-411E-87C3-6C60FDE3F8FC}" sibTransId="{1754B49E-A3AF-4A9C-9455-84A52123D1AD}"/>
    <dgm:cxn modelId="{25710879-E4E1-4B29-BE37-4487DC6A0325}" srcId="{363ACA21-464B-48CE-A189-53A5A6E242EB}" destId="{37C2388A-7AA7-46EF-950E-F987588B5705}" srcOrd="0" destOrd="0" parTransId="{248630C2-57A8-4BF3-AACE-C23386BEFB1B}" sibTransId="{58E53E1A-82BF-4823-87B1-275996BD8D86}"/>
    <dgm:cxn modelId="{0CF4DD5A-89CF-4CFD-88E2-D76977441A73}" srcId="{AB558669-41B5-44FC-929E-DBAF0A2D9DC5}" destId="{044463BE-6FED-4896-BF0B-2F90474E6236}" srcOrd="0" destOrd="0" parTransId="{E73B9963-F0E7-4C20-B899-1FE7902A8BD9}" sibTransId="{2850CB62-41ED-4624-965F-1D90AB2D305E}"/>
    <dgm:cxn modelId="{F03ABDBF-9F09-4B60-8984-69F517A8E51C}" srcId="{7CFDCB1A-ED16-4F6D-9B66-457D5FACF88C}" destId="{1D83F85C-ED9C-418D-80B2-D4732E57C535}" srcOrd="0" destOrd="0" parTransId="{EA557C62-2943-496D-BD45-3791EF559D46}" sibTransId="{7D07A05A-A662-42D1-BA0B-4ECE770219E2}"/>
    <dgm:cxn modelId="{9CB19DD2-8095-4E96-A440-04B77D708C99}" type="presOf" srcId="{37C2388A-7AA7-46EF-950E-F987588B5705}" destId="{383856EC-83BD-4775-B29E-F6CDDD722FE1}" srcOrd="0" destOrd="0" presId="urn:microsoft.com/office/officeart/2005/8/layout/vList5"/>
    <dgm:cxn modelId="{DD2859E8-2C7B-403B-9041-4BA95A086AD2}" type="presOf" srcId="{363ACA21-464B-48CE-A189-53A5A6E242EB}" destId="{6115C587-0E51-4FD0-913B-F2B6622B0C9B}" srcOrd="0" destOrd="0" presId="urn:microsoft.com/office/officeart/2005/8/layout/vList5"/>
    <dgm:cxn modelId="{D990DD31-99A4-411B-AF01-4365C8B86DA8}" type="presParOf" srcId="{26AAD404-1E51-479D-B095-5427252BC1C6}" destId="{EAE968D7-B1FA-46F6-8E51-B980CE3747AE}" srcOrd="0" destOrd="0" presId="urn:microsoft.com/office/officeart/2005/8/layout/vList5"/>
    <dgm:cxn modelId="{9F912D2F-F779-433A-AC14-8CE79C741893}" type="presParOf" srcId="{EAE968D7-B1FA-46F6-8E51-B980CE3747AE}" destId="{19888CAB-797B-49DB-BBA1-DC01298F834B}" srcOrd="0" destOrd="0" presId="urn:microsoft.com/office/officeart/2005/8/layout/vList5"/>
    <dgm:cxn modelId="{E22B17C5-F61B-4B81-8742-70E7B242D591}" type="presParOf" srcId="{EAE968D7-B1FA-46F6-8E51-B980CE3747AE}" destId="{355C1EEA-6CFB-4AE9-8659-EE626BBB94F5}" srcOrd="1" destOrd="0" presId="urn:microsoft.com/office/officeart/2005/8/layout/vList5"/>
    <dgm:cxn modelId="{B7A449C6-4B15-482F-AE86-644B417E3FE2}" type="presParOf" srcId="{26AAD404-1E51-479D-B095-5427252BC1C6}" destId="{3A15209C-D684-4931-8CE1-4D0DD3B88632}" srcOrd="1" destOrd="0" presId="urn:microsoft.com/office/officeart/2005/8/layout/vList5"/>
    <dgm:cxn modelId="{8B71590D-BE44-4159-A493-A86BAE69BFD0}" type="presParOf" srcId="{26AAD404-1E51-479D-B095-5427252BC1C6}" destId="{BE48E3E9-7370-4E14-A1FB-5C73F77B569C}" srcOrd="2" destOrd="0" presId="urn:microsoft.com/office/officeart/2005/8/layout/vList5"/>
    <dgm:cxn modelId="{B2D9A943-5924-486B-A577-5CEC411F8270}" type="presParOf" srcId="{BE48E3E9-7370-4E14-A1FB-5C73F77B569C}" destId="{6115C587-0E51-4FD0-913B-F2B6622B0C9B}" srcOrd="0" destOrd="0" presId="urn:microsoft.com/office/officeart/2005/8/layout/vList5"/>
    <dgm:cxn modelId="{88693F1C-0EDF-4CA9-9B4B-B2CECF45A2A7}" type="presParOf" srcId="{BE48E3E9-7370-4E14-A1FB-5C73F77B569C}" destId="{383856EC-83BD-4775-B29E-F6CDDD722F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C9C75A-41FB-4810-A4F9-37512AD82906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7ACBDD4-F0AC-4EEE-BBB0-6DDCEE3A0149}">
      <dgm:prSet custT="1"/>
      <dgm:spPr/>
      <dgm:t>
        <a:bodyPr/>
        <a:lstStyle/>
        <a:p>
          <a:r>
            <a:rPr lang="en-US" sz="1800" dirty="0"/>
            <a:t>Interviews were made in their first language: Cantonese, Hindi, Filipino, Vietnamese, Hispanic, Farsi, Korean, English</a:t>
          </a:r>
        </a:p>
      </dgm:t>
    </dgm:pt>
    <dgm:pt modelId="{B42F0A61-2839-4E4F-BEE3-F703B2A16A27}" type="parTrans" cxnId="{10873D20-26FB-4323-B31E-D9F958929B4E}">
      <dgm:prSet/>
      <dgm:spPr/>
      <dgm:t>
        <a:bodyPr/>
        <a:lstStyle/>
        <a:p>
          <a:endParaRPr lang="en-US"/>
        </a:p>
      </dgm:t>
    </dgm:pt>
    <dgm:pt modelId="{F5F61E74-B9F3-4A61-80FB-C328BBDCE260}" type="sibTrans" cxnId="{10873D20-26FB-4323-B31E-D9F958929B4E}">
      <dgm:prSet/>
      <dgm:spPr/>
      <dgm:t>
        <a:bodyPr/>
        <a:lstStyle/>
        <a:p>
          <a:endParaRPr lang="en-US"/>
        </a:p>
      </dgm:t>
    </dgm:pt>
    <dgm:pt modelId="{A203CC9B-122B-4388-A4C9-D9E158F6B24D}">
      <dgm:prSet/>
      <dgm:spPr/>
      <dgm:t>
        <a:bodyPr/>
        <a:lstStyle/>
        <a:p>
          <a:r>
            <a:rPr lang="en-US"/>
            <a:t>With interpreters during focus group discussions: Cantonese, Hindi, Filipino</a:t>
          </a:r>
        </a:p>
      </dgm:t>
    </dgm:pt>
    <dgm:pt modelId="{A0DB8D10-237F-4622-B6A3-27A428D7139B}" type="parTrans" cxnId="{0321858B-9515-4801-A969-863D7E6BBBAA}">
      <dgm:prSet/>
      <dgm:spPr/>
      <dgm:t>
        <a:bodyPr/>
        <a:lstStyle/>
        <a:p>
          <a:endParaRPr lang="en-US"/>
        </a:p>
      </dgm:t>
    </dgm:pt>
    <dgm:pt modelId="{AD5522D3-D67D-46FE-90C2-5EEE1A62A7C1}" type="sibTrans" cxnId="{0321858B-9515-4801-A969-863D7E6BBBAA}">
      <dgm:prSet/>
      <dgm:spPr/>
      <dgm:t>
        <a:bodyPr/>
        <a:lstStyle/>
        <a:p>
          <a:endParaRPr lang="en-US"/>
        </a:p>
      </dgm:t>
    </dgm:pt>
    <dgm:pt modelId="{594BF2D6-C188-4331-86EA-67ED8EC64C0B}">
      <dgm:prSet/>
      <dgm:spPr/>
      <dgm:t>
        <a:bodyPr/>
        <a:lstStyle/>
        <a:p>
          <a:r>
            <a:rPr lang="en-US"/>
            <a:t>Consents were taken</a:t>
          </a:r>
        </a:p>
      </dgm:t>
    </dgm:pt>
    <dgm:pt modelId="{19FD3182-83A0-4960-9240-2A46482BEC88}" type="parTrans" cxnId="{3BC27454-A3D8-43A6-8095-67D03C63A844}">
      <dgm:prSet/>
      <dgm:spPr/>
      <dgm:t>
        <a:bodyPr/>
        <a:lstStyle/>
        <a:p>
          <a:endParaRPr lang="en-US"/>
        </a:p>
      </dgm:t>
    </dgm:pt>
    <dgm:pt modelId="{5C3AF7E1-34E1-40BD-B182-A19ABD2B341B}" type="sibTrans" cxnId="{3BC27454-A3D8-43A6-8095-67D03C63A844}">
      <dgm:prSet/>
      <dgm:spPr/>
      <dgm:t>
        <a:bodyPr/>
        <a:lstStyle/>
        <a:p>
          <a:endParaRPr lang="en-US"/>
        </a:p>
      </dgm:t>
    </dgm:pt>
    <dgm:pt modelId="{101EBC01-BE4C-4F3F-B8B8-1C73C0EC56E0}" type="pres">
      <dgm:prSet presAssocID="{99C9C75A-41FB-4810-A4F9-37512AD82906}" presName="root" presStyleCnt="0">
        <dgm:presLayoutVars>
          <dgm:dir/>
          <dgm:resizeHandles val="exact"/>
        </dgm:presLayoutVars>
      </dgm:prSet>
      <dgm:spPr/>
    </dgm:pt>
    <dgm:pt modelId="{D7B63DAA-8F5F-43C3-A6FF-96312B5B0996}" type="pres">
      <dgm:prSet presAssocID="{77ACBDD4-F0AC-4EEE-BBB0-6DDCEE3A0149}" presName="compNode" presStyleCnt="0"/>
      <dgm:spPr/>
    </dgm:pt>
    <dgm:pt modelId="{2F263C31-BF93-40CB-A54C-9A981A603869}" type="pres">
      <dgm:prSet presAssocID="{77ACBDD4-F0AC-4EEE-BBB0-6DDCEE3A01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3CECCC4F-48CC-4919-9590-99473F436F68}" type="pres">
      <dgm:prSet presAssocID="{77ACBDD4-F0AC-4EEE-BBB0-6DDCEE3A0149}" presName="spaceRect" presStyleCnt="0"/>
      <dgm:spPr/>
    </dgm:pt>
    <dgm:pt modelId="{D639B630-4B0C-4089-9C25-A94B26AC5529}" type="pres">
      <dgm:prSet presAssocID="{77ACBDD4-F0AC-4EEE-BBB0-6DDCEE3A0149}" presName="textRect" presStyleLbl="revTx" presStyleIdx="0" presStyleCnt="3">
        <dgm:presLayoutVars>
          <dgm:chMax val="1"/>
          <dgm:chPref val="1"/>
        </dgm:presLayoutVars>
      </dgm:prSet>
      <dgm:spPr/>
    </dgm:pt>
    <dgm:pt modelId="{A1335FCA-0ED1-4946-BAE5-FC41029CA346}" type="pres">
      <dgm:prSet presAssocID="{F5F61E74-B9F3-4A61-80FB-C328BBDCE260}" presName="sibTrans" presStyleCnt="0"/>
      <dgm:spPr/>
    </dgm:pt>
    <dgm:pt modelId="{3A653E98-E1D2-4EC7-A460-3514B4B33F9A}" type="pres">
      <dgm:prSet presAssocID="{A203CC9B-122B-4388-A4C9-D9E158F6B24D}" presName="compNode" presStyleCnt="0"/>
      <dgm:spPr/>
    </dgm:pt>
    <dgm:pt modelId="{44EA2ACB-CEFE-4353-B786-E13160012518}" type="pres">
      <dgm:prSet presAssocID="{A203CC9B-122B-4388-A4C9-D9E158F6B24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4A9507D7-6991-4905-B22F-348250DD31BB}" type="pres">
      <dgm:prSet presAssocID="{A203CC9B-122B-4388-A4C9-D9E158F6B24D}" presName="spaceRect" presStyleCnt="0"/>
      <dgm:spPr/>
    </dgm:pt>
    <dgm:pt modelId="{7A777404-9C01-41F1-ABEE-15201900D967}" type="pres">
      <dgm:prSet presAssocID="{A203CC9B-122B-4388-A4C9-D9E158F6B24D}" presName="textRect" presStyleLbl="revTx" presStyleIdx="1" presStyleCnt="3">
        <dgm:presLayoutVars>
          <dgm:chMax val="1"/>
          <dgm:chPref val="1"/>
        </dgm:presLayoutVars>
      </dgm:prSet>
      <dgm:spPr/>
    </dgm:pt>
    <dgm:pt modelId="{398FDF81-6E53-42F9-BAC5-B2EEBE916D08}" type="pres">
      <dgm:prSet presAssocID="{AD5522D3-D67D-46FE-90C2-5EEE1A62A7C1}" presName="sibTrans" presStyleCnt="0"/>
      <dgm:spPr/>
    </dgm:pt>
    <dgm:pt modelId="{5202CE32-C9BE-44F5-9AB6-7531A1AA8349}" type="pres">
      <dgm:prSet presAssocID="{594BF2D6-C188-4331-86EA-67ED8EC64C0B}" presName="compNode" presStyleCnt="0"/>
      <dgm:spPr/>
    </dgm:pt>
    <dgm:pt modelId="{241D31C4-6748-47B6-9703-41120AA49197}" type="pres">
      <dgm:prSet presAssocID="{594BF2D6-C188-4331-86EA-67ED8EC64C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E7267009-1C29-458F-9F79-7B6E15DA0DC1}" type="pres">
      <dgm:prSet presAssocID="{594BF2D6-C188-4331-86EA-67ED8EC64C0B}" presName="spaceRect" presStyleCnt="0"/>
      <dgm:spPr/>
    </dgm:pt>
    <dgm:pt modelId="{F60D9B42-67AE-4823-BAB5-5D772231BC09}" type="pres">
      <dgm:prSet presAssocID="{594BF2D6-C188-4331-86EA-67ED8EC64C0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0873D20-26FB-4323-B31E-D9F958929B4E}" srcId="{99C9C75A-41FB-4810-A4F9-37512AD82906}" destId="{77ACBDD4-F0AC-4EEE-BBB0-6DDCEE3A0149}" srcOrd="0" destOrd="0" parTransId="{B42F0A61-2839-4E4F-BEE3-F703B2A16A27}" sibTransId="{F5F61E74-B9F3-4A61-80FB-C328BBDCE260}"/>
    <dgm:cxn modelId="{D0AFEA26-D75A-44E8-BDA9-E2B5B483B905}" type="presOf" srcId="{A203CC9B-122B-4388-A4C9-D9E158F6B24D}" destId="{7A777404-9C01-41F1-ABEE-15201900D967}" srcOrd="0" destOrd="0" presId="urn:microsoft.com/office/officeart/2018/2/layout/IconLabelList"/>
    <dgm:cxn modelId="{3BC27454-A3D8-43A6-8095-67D03C63A844}" srcId="{99C9C75A-41FB-4810-A4F9-37512AD82906}" destId="{594BF2D6-C188-4331-86EA-67ED8EC64C0B}" srcOrd="2" destOrd="0" parTransId="{19FD3182-83A0-4960-9240-2A46482BEC88}" sibTransId="{5C3AF7E1-34E1-40BD-B182-A19ABD2B341B}"/>
    <dgm:cxn modelId="{0321858B-9515-4801-A969-863D7E6BBBAA}" srcId="{99C9C75A-41FB-4810-A4F9-37512AD82906}" destId="{A203CC9B-122B-4388-A4C9-D9E158F6B24D}" srcOrd="1" destOrd="0" parTransId="{A0DB8D10-237F-4622-B6A3-27A428D7139B}" sibTransId="{AD5522D3-D67D-46FE-90C2-5EEE1A62A7C1}"/>
    <dgm:cxn modelId="{AB53C89A-2BAE-4152-B0DF-C0320C0E03E8}" type="presOf" srcId="{99C9C75A-41FB-4810-A4F9-37512AD82906}" destId="{101EBC01-BE4C-4F3F-B8B8-1C73C0EC56E0}" srcOrd="0" destOrd="0" presId="urn:microsoft.com/office/officeart/2018/2/layout/IconLabelList"/>
    <dgm:cxn modelId="{238CB9CE-B350-4DF2-BE74-509FC7F25A34}" type="presOf" srcId="{594BF2D6-C188-4331-86EA-67ED8EC64C0B}" destId="{F60D9B42-67AE-4823-BAB5-5D772231BC09}" srcOrd="0" destOrd="0" presId="urn:microsoft.com/office/officeart/2018/2/layout/IconLabelList"/>
    <dgm:cxn modelId="{430EB8D7-F580-4700-A41A-C7C89BBA7906}" type="presOf" srcId="{77ACBDD4-F0AC-4EEE-BBB0-6DDCEE3A0149}" destId="{D639B630-4B0C-4089-9C25-A94B26AC5529}" srcOrd="0" destOrd="0" presId="urn:microsoft.com/office/officeart/2018/2/layout/IconLabelList"/>
    <dgm:cxn modelId="{0AFA37E9-297B-462F-885D-262B649B636E}" type="presParOf" srcId="{101EBC01-BE4C-4F3F-B8B8-1C73C0EC56E0}" destId="{D7B63DAA-8F5F-43C3-A6FF-96312B5B0996}" srcOrd="0" destOrd="0" presId="urn:microsoft.com/office/officeart/2018/2/layout/IconLabelList"/>
    <dgm:cxn modelId="{7AF93EEB-C663-450B-B3AC-538B7D4EDADA}" type="presParOf" srcId="{D7B63DAA-8F5F-43C3-A6FF-96312B5B0996}" destId="{2F263C31-BF93-40CB-A54C-9A981A603869}" srcOrd="0" destOrd="0" presId="urn:microsoft.com/office/officeart/2018/2/layout/IconLabelList"/>
    <dgm:cxn modelId="{02BEECEF-1FBE-4CAD-8E20-942F5C08438A}" type="presParOf" srcId="{D7B63DAA-8F5F-43C3-A6FF-96312B5B0996}" destId="{3CECCC4F-48CC-4919-9590-99473F436F68}" srcOrd="1" destOrd="0" presId="urn:microsoft.com/office/officeart/2018/2/layout/IconLabelList"/>
    <dgm:cxn modelId="{A73E45DB-CE94-4B68-BC63-905F1015BD19}" type="presParOf" srcId="{D7B63DAA-8F5F-43C3-A6FF-96312B5B0996}" destId="{D639B630-4B0C-4089-9C25-A94B26AC5529}" srcOrd="2" destOrd="0" presId="urn:microsoft.com/office/officeart/2018/2/layout/IconLabelList"/>
    <dgm:cxn modelId="{ADE1BE84-2EDF-4C0E-8B50-D47BC27620A7}" type="presParOf" srcId="{101EBC01-BE4C-4F3F-B8B8-1C73C0EC56E0}" destId="{A1335FCA-0ED1-4946-BAE5-FC41029CA346}" srcOrd="1" destOrd="0" presId="urn:microsoft.com/office/officeart/2018/2/layout/IconLabelList"/>
    <dgm:cxn modelId="{94B31996-1877-4EAE-84B4-48637460186E}" type="presParOf" srcId="{101EBC01-BE4C-4F3F-B8B8-1C73C0EC56E0}" destId="{3A653E98-E1D2-4EC7-A460-3514B4B33F9A}" srcOrd="2" destOrd="0" presId="urn:microsoft.com/office/officeart/2018/2/layout/IconLabelList"/>
    <dgm:cxn modelId="{DF4575A6-57A0-4AC7-AD87-FF85E07CD5F4}" type="presParOf" srcId="{3A653E98-E1D2-4EC7-A460-3514B4B33F9A}" destId="{44EA2ACB-CEFE-4353-B786-E13160012518}" srcOrd="0" destOrd="0" presId="urn:microsoft.com/office/officeart/2018/2/layout/IconLabelList"/>
    <dgm:cxn modelId="{3D3C8AEC-0336-487C-A4D6-D50CB8048DB4}" type="presParOf" srcId="{3A653E98-E1D2-4EC7-A460-3514B4B33F9A}" destId="{4A9507D7-6991-4905-B22F-348250DD31BB}" srcOrd="1" destOrd="0" presId="urn:microsoft.com/office/officeart/2018/2/layout/IconLabelList"/>
    <dgm:cxn modelId="{409F5CE0-5E5E-4031-A6D3-E9592107816E}" type="presParOf" srcId="{3A653E98-E1D2-4EC7-A460-3514B4B33F9A}" destId="{7A777404-9C01-41F1-ABEE-15201900D967}" srcOrd="2" destOrd="0" presId="urn:microsoft.com/office/officeart/2018/2/layout/IconLabelList"/>
    <dgm:cxn modelId="{DBB6A73C-EA90-42A2-9CB8-8E2FDF5590B3}" type="presParOf" srcId="{101EBC01-BE4C-4F3F-B8B8-1C73C0EC56E0}" destId="{398FDF81-6E53-42F9-BAC5-B2EEBE916D08}" srcOrd="3" destOrd="0" presId="urn:microsoft.com/office/officeart/2018/2/layout/IconLabelList"/>
    <dgm:cxn modelId="{47871A5B-C9D1-45C5-93F7-CE7E5B490CF5}" type="presParOf" srcId="{101EBC01-BE4C-4F3F-B8B8-1C73C0EC56E0}" destId="{5202CE32-C9BE-44F5-9AB6-7531A1AA8349}" srcOrd="4" destOrd="0" presId="urn:microsoft.com/office/officeart/2018/2/layout/IconLabelList"/>
    <dgm:cxn modelId="{66E7B855-F2D5-4B14-805F-7839C26DE4C0}" type="presParOf" srcId="{5202CE32-C9BE-44F5-9AB6-7531A1AA8349}" destId="{241D31C4-6748-47B6-9703-41120AA49197}" srcOrd="0" destOrd="0" presId="urn:microsoft.com/office/officeart/2018/2/layout/IconLabelList"/>
    <dgm:cxn modelId="{90941BF2-924C-4AD1-A3D4-D730FB67BCB9}" type="presParOf" srcId="{5202CE32-C9BE-44F5-9AB6-7531A1AA8349}" destId="{E7267009-1C29-458F-9F79-7B6E15DA0DC1}" srcOrd="1" destOrd="0" presId="urn:microsoft.com/office/officeart/2018/2/layout/IconLabelList"/>
    <dgm:cxn modelId="{E90D02F6-7F1E-4043-B824-36BB48C00495}" type="presParOf" srcId="{5202CE32-C9BE-44F5-9AB6-7531A1AA8349}" destId="{F60D9B42-67AE-4823-BAB5-5D772231BC0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9C619D-8A02-47AA-8911-C1E3A0E70B00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F097553-0184-4C56-ABDD-DDF5B1D91688}">
      <dgm:prSet/>
      <dgm:spPr/>
      <dgm:t>
        <a:bodyPr/>
        <a:lstStyle/>
        <a:p>
          <a:r>
            <a:rPr lang="en-US"/>
            <a:t>challenges of survival</a:t>
          </a:r>
        </a:p>
      </dgm:t>
    </dgm:pt>
    <dgm:pt modelId="{74B19478-B481-4805-80D0-0B807D3DAC40}" type="parTrans" cxnId="{FE089701-1F3B-45D5-8F51-1B4C17EBB9AF}">
      <dgm:prSet/>
      <dgm:spPr/>
      <dgm:t>
        <a:bodyPr/>
        <a:lstStyle/>
        <a:p>
          <a:endParaRPr lang="en-US"/>
        </a:p>
      </dgm:t>
    </dgm:pt>
    <dgm:pt modelId="{8666A881-03E1-498F-8C4E-0D30CFF9A746}" type="sibTrans" cxnId="{FE089701-1F3B-45D5-8F51-1B4C17EBB9AF}">
      <dgm:prSet/>
      <dgm:spPr/>
      <dgm:t>
        <a:bodyPr/>
        <a:lstStyle/>
        <a:p>
          <a:endParaRPr lang="en-US"/>
        </a:p>
      </dgm:t>
    </dgm:pt>
    <dgm:pt modelId="{8151A656-515B-4861-92BB-2B7B8F3B77D0}">
      <dgm:prSet/>
      <dgm:spPr/>
      <dgm:t>
        <a:bodyPr/>
        <a:lstStyle/>
        <a:p>
          <a:r>
            <a:rPr lang="en-US"/>
            <a:t>multi-layered discrimination</a:t>
          </a:r>
        </a:p>
      </dgm:t>
    </dgm:pt>
    <dgm:pt modelId="{C0C13A55-5689-4E4D-9D7B-C5A7ADC9CC47}" type="parTrans" cxnId="{06946F5A-5DA7-4E40-817A-47EE384D5692}">
      <dgm:prSet/>
      <dgm:spPr/>
      <dgm:t>
        <a:bodyPr/>
        <a:lstStyle/>
        <a:p>
          <a:endParaRPr lang="en-US"/>
        </a:p>
      </dgm:t>
    </dgm:pt>
    <dgm:pt modelId="{1C504EE9-6C0B-4164-A267-680AD3E0F08E}" type="sibTrans" cxnId="{06946F5A-5DA7-4E40-817A-47EE384D5692}">
      <dgm:prSet/>
      <dgm:spPr/>
      <dgm:t>
        <a:bodyPr/>
        <a:lstStyle/>
        <a:p>
          <a:endParaRPr lang="en-US"/>
        </a:p>
      </dgm:t>
    </dgm:pt>
    <dgm:pt modelId="{4291E5B1-E210-4AA8-A665-079167490F5A}">
      <dgm:prSet/>
      <dgm:spPr/>
      <dgm:t>
        <a:bodyPr/>
        <a:lstStyle/>
        <a:p>
          <a:r>
            <a:rPr lang="en-US"/>
            <a:t>conflicting identities </a:t>
          </a:r>
        </a:p>
      </dgm:t>
    </dgm:pt>
    <dgm:pt modelId="{4E66866B-5A45-4C77-BA7E-27B9D086C8F9}" type="parTrans" cxnId="{3875EEBD-D146-44D5-AF82-6EDDAF29C080}">
      <dgm:prSet/>
      <dgm:spPr/>
      <dgm:t>
        <a:bodyPr/>
        <a:lstStyle/>
        <a:p>
          <a:endParaRPr lang="en-US"/>
        </a:p>
      </dgm:t>
    </dgm:pt>
    <dgm:pt modelId="{EF972138-312C-4558-A958-9B1C2FAB49C5}" type="sibTrans" cxnId="{3875EEBD-D146-44D5-AF82-6EDDAF29C080}">
      <dgm:prSet/>
      <dgm:spPr/>
      <dgm:t>
        <a:bodyPr/>
        <a:lstStyle/>
        <a:p>
          <a:endParaRPr lang="en-US"/>
        </a:p>
      </dgm:t>
    </dgm:pt>
    <dgm:pt modelId="{9BB8A47E-EF33-4468-8961-A363FA0B475C}">
      <dgm:prSet/>
      <dgm:spPr/>
      <dgm:t>
        <a:bodyPr/>
        <a:lstStyle/>
        <a:p>
          <a:r>
            <a:rPr lang="en-US"/>
            <a:t>adjustment with new culture</a:t>
          </a:r>
        </a:p>
      </dgm:t>
    </dgm:pt>
    <dgm:pt modelId="{1A567489-73F8-4D64-935D-ED251BF1D953}" type="parTrans" cxnId="{E80E6C76-C71B-4E8F-B15D-0AC9D691D392}">
      <dgm:prSet/>
      <dgm:spPr/>
      <dgm:t>
        <a:bodyPr/>
        <a:lstStyle/>
        <a:p>
          <a:endParaRPr lang="en-US"/>
        </a:p>
      </dgm:t>
    </dgm:pt>
    <dgm:pt modelId="{13748CF4-5882-4565-9851-F9E8F0DDD4C1}" type="sibTrans" cxnId="{E80E6C76-C71B-4E8F-B15D-0AC9D691D392}">
      <dgm:prSet/>
      <dgm:spPr/>
      <dgm:t>
        <a:bodyPr/>
        <a:lstStyle/>
        <a:p>
          <a:endParaRPr lang="en-US"/>
        </a:p>
      </dgm:t>
    </dgm:pt>
    <dgm:pt modelId="{BA37A2BA-8906-4EB1-8EE1-AF5340038F9C}" type="pres">
      <dgm:prSet presAssocID="{E79C619D-8A02-47AA-8911-C1E3A0E70B00}" presName="linear" presStyleCnt="0">
        <dgm:presLayoutVars>
          <dgm:dir/>
          <dgm:animLvl val="lvl"/>
          <dgm:resizeHandles val="exact"/>
        </dgm:presLayoutVars>
      </dgm:prSet>
      <dgm:spPr/>
    </dgm:pt>
    <dgm:pt modelId="{C09C59F3-294A-4271-83DA-A7AFA01A84BC}" type="pres">
      <dgm:prSet presAssocID="{2F097553-0184-4C56-ABDD-DDF5B1D91688}" presName="parentLin" presStyleCnt="0"/>
      <dgm:spPr/>
    </dgm:pt>
    <dgm:pt modelId="{0B74D7D3-8278-4EB0-B288-70FCC14E6EBD}" type="pres">
      <dgm:prSet presAssocID="{2F097553-0184-4C56-ABDD-DDF5B1D91688}" presName="parentLeftMargin" presStyleLbl="node1" presStyleIdx="0" presStyleCnt="4"/>
      <dgm:spPr/>
    </dgm:pt>
    <dgm:pt modelId="{EC73C2C2-99A5-438D-9F5E-080A8BFF29AF}" type="pres">
      <dgm:prSet presAssocID="{2F097553-0184-4C56-ABDD-DDF5B1D9168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8FA4B2-F409-4323-A1DF-4F6C30DC4A61}" type="pres">
      <dgm:prSet presAssocID="{2F097553-0184-4C56-ABDD-DDF5B1D91688}" presName="negativeSpace" presStyleCnt="0"/>
      <dgm:spPr/>
    </dgm:pt>
    <dgm:pt modelId="{8F5F8611-CF55-4773-AD62-AFC17611DC4F}" type="pres">
      <dgm:prSet presAssocID="{2F097553-0184-4C56-ABDD-DDF5B1D91688}" presName="childText" presStyleLbl="conFgAcc1" presStyleIdx="0" presStyleCnt="4">
        <dgm:presLayoutVars>
          <dgm:bulletEnabled val="1"/>
        </dgm:presLayoutVars>
      </dgm:prSet>
      <dgm:spPr/>
    </dgm:pt>
    <dgm:pt modelId="{6B1552BD-3F00-4C94-8A86-3B93943211FD}" type="pres">
      <dgm:prSet presAssocID="{8666A881-03E1-498F-8C4E-0D30CFF9A746}" presName="spaceBetweenRectangles" presStyleCnt="0"/>
      <dgm:spPr/>
    </dgm:pt>
    <dgm:pt modelId="{6BA9DC52-B199-426E-897B-897D9D43C8F5}" type="pres">
      <dgm:prSet presAssocID="{8151A656-515B-4861-92BB-2B7B8F3B77D0}" presName="parentLin" presStyleCnt="0"/>
      <dgm:spPr/>
    </dgm:pt>
    <dgm:pt modelId="{B81D1A0E-A169-46D3-B637-B0E546A60A5E}" type="pres">
      <dgm:prSet presAssocID="{8151A656-515B-4861-92BB-2B7B8F3B77D0}" presName="parentLeftMargin" presStyleLbl="node1" presStyleIdx="0" presStyleCnt="4"/>
      <dgm:spPr/>
    </dgm:pt>
    <dgm:pt modelId="{C0D17091-5CAB-4A77-B8D6-897DCD549A16}" type="pres">
      <dgm:prSet presAssocID="{8151A656-515B-4861-92BB-2B7B8F3B77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F0026BE-9988-45B2-9850-F4DB6F2CD35F}" type="pres">
      <dgm:prSet presAssocID="{8151A656-515B-4861-92BB-2B7B8F3B77D0}" presName="negativeSpace" presStyleCnt="0"/>
      <dgm:spPr/>
    </dgm:pt>
    <dgm:pt modelId="{76714DE6-6C9B-44C4-B7FE-0B25544540D2}" type="pres">
      <dgm:prSet presAssocID="{8151A656-515B-4861-92BB-2B7B8F3B77D0}" presName="childText" presStyleLbl="conFgAcc1" presStyleIdx="1" presStyleCnt="4">
        <dgm:presLayoutVars>
          <dgm:bulletEnabled val="1"/>
        </dgm:presLayoutVars>
      </dgm:prSet>
      <dgm:spPr/>
    </dgm:pt>
    <dgm:pt modelId="{4F7A106B-04CA-4CB7-87B9-17F977FFF064}" type="pres">
      <dgm:prSet presAssocID="{1C504EE9-6C0B-4164-A267-680AD3E0F08E}" presName="spaceBetweenRectangles" presStyleCnt="0"/>
      <dgm:spPr/>
    </dgm:pt>
    <dgm:pt modelId="{B32290C6-4F68-46CB-9B53-BF1EBCD5D286}" type="pres">
      <dgm:prSet presAssocID="{4291E5B1-E210-4AA8-A665-079167490F5A}" presName="parentLin" presStyleCnt="0"/>
      <dgm:spPr/>
    </dgm:pt>
    <dgm:pt modelId="{BF2C0867-2FDF-4A30-96DC-113679F3BE95}" type="pres">
      <dgm:prSet presAssocID="{4291E5B1-E210-4AA8-A665-079167490F5A}" presName="parentLeftMargin" presStyleLbl="node1" presStyleIdx="1" presStyleCnt="4"/>
      <dgm:spPr/>
    </dgm:pt>
    <dgm:pt modelId="{7364F0A6-6084-4832-9ABC-1F70AA6945B5}" type="pres">
      <dgm:prSet presAssocID="{4291E5B1-E210-4AA8-A665-079167490F5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7FE97BF-C70D-46C4-A57F-96B434A0CEA6}" type="pres">
      <dgm:prSet presAssocID="{4291E5B1-E210-4AA8-A665-079167490F5A}" presName="negativeSpace" presStyleCnt="0"/>
      <dgm:spPr/>
    </dgm:pt>
    <dgm:pt modelId="{8C9D0182-8EF5-4D1B-8353-5805A8CDAD1D}" type="pres">
      <dgm:prSet presAssocID="{4291E5B1-E210-4AA8-A665-079167490F5A}" presName="childText" presStyleLbl="conFgAcc1" presStyleIdx="2" presStyleCnt="4">
        <dgm:presLayoutVars>
          <dgm:bulletEnabled val="1"/>
        </dgm:presLayoutVars>
      </dgm:prSet>
      <dgm:spPr/>
    </dgm:pt>
    <dgm:pt modelId="{66B49907-3AEF-4358-97D6-BEF5E89C744D}" type="pres">
      <dgm:prSet presAssocID="{EF972138-312C-4558-A958-9B1C2FAB49C5}" presName="spaceBetweenRectangles" presStyleCnt="0"/>
      <dgm:spPr/>
    </dgm:pt>
    <dgm:pt modelId="{3EA32742-BAD8-4851-ABCB-F78B261ADB5A}" type="pres">
      <dgm:prSet presAssocID="{9BB8A47E-EF33-4468-8961-A363FA0B475C}" presName="parentLin" presStyleCnt="0"/>
      <dgm:spPr/>
    </dgm:pt>
    <dgm:pt modelId="{C10D4FCB-E974-4798-BB4D-3E8750CD0E23}" type="pres">
      <dgm:prSet presAssocID="{9BB8A47E-EF33-4468-8961-A363FA0B475C}" presName="parentLeftMargin" presStyleLbl="node1" presStyleIdx="2" presStyleCnt="4"/>
      <dgm:spPr/>
    </dgm:pt>
    <dgm:pt modelId="{9FA49BDE-33CC-4327-9715-F583741A2831}" type="pres">
      <dgm:prSet presAssocID="{9BB8A47E-EF33-4468-8961-A363FA0B475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B0FA1D8-2013-4361-BBEC-8681DC2145D9}" type="pres">
      <dgm:prSet presAssocID="{9BB8A47E-EF33-4468-8961-A363FA0B475C}" presName="negativeSpace" presStyleCnt="0"/>
      <dgm:spPr/>
    </dgm:pt>
    <dgm:pt modelId="{94F3C609-53D0-4FDB-923F-CB6ECFC6C8AE}" type="pres">
      <dgm:prSet presAssocID="{9BB8A47E-EF33-4468-8961-A363FA0B475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089701-1F3B-45D5-8F51-1B4C17EBB9AF}" srcId="{E79C619D-8A02-47AA-8911-C1E3A0E70B00}" destId="{2F097553-0184-4C56-ABDD-DDF5B1D91688}" srcOrd="0" destOrd="0" parTransId="{74B19478-B481-4805-80D0-0B807D3DAC40}" sibTransId="{8666A881-03E1-498F-8C4E-0D30CFF9A746}"/>
    <dgm:cxn modelId="{6CAFF80A-F683-4B1C-BD27-15D5326DA90B}" type="presOf" srcId="{2F097553-0184-4C56-ABDD-DDF5B1D91688}" destId="{EC73C2C2-99A5-438D-9F5E-080A8BFF29AF}" srcOrd="1" destOrd="0" presId="urn:microsoft.com/office/officeart/2005/8/layout/list1"/>
    <dgm:cxn modelId="{FEFF080F-09F8-42F9-95C8-74D45A48E80E}" type="presOf" srcId="{4291E5B1-E210-4AA8-A665-079167490F5A}" destId="{BF2C0867-2FDF-4A30-96DC-113679F3BE95}" srcOrd="0" destOrd="0" presId="urn:microsoft.com/office/officeart/2005/8/layout/list1"/>
    <dgm:cxn modelId="{ECB06E28-9110-46AB-AA04-D9681FF65A8D}" type="presOf" srcId="{9BB8A47E-EF33-4468-8961-A363FA0B475C}" destId="{C10D4FCB-E974-4798-BB4D-3E8750CD0E23}" srcOrd="0" destOrd="0" presId="urn:microsoft.com/office/officeart/2005/8/layout/list1"/>
    <dgm:cxn modelId="{53D58866-49A5-44BC-978A-1DF268B65A0F}" type="presOf" srcId="{4291E5B1-E210-4AA8-A665-079167490F5A}" destId="{7364F0A6-6084-4832-9ABC-1F70AA6945B5}" srcOrd="1" destOrd="0" presId="urn:microsoft.com/office/officeart/2005/8/layout/list1"/>
    <dgm:cxn modelId="{5199BA49-9627-4E22-BF92-149293EC78B9}" type="presOf" srcId="{9BB8A47E-EF33-4468-8961-A363FA0B475C}" destId="{9FA49BDE-33CC-4327-9715-F583741A2831}" srcOrd="1" destOrd="0" presId="urn:microsoft.com/office/officeart/2005/8/layout/list1"/>
    <dgm:cxn modelId="{8A3D1255-6F58-49DF-B942-1CAF39CAC71F}" type="presOf" srcId="{2F097553-0184-4C56-ABDD-DDF5B1D91688}" destId="{0B74D7D3-8278-4EB0-B288-70FCC14E6EBD}" srcOrd="0" destOrd="0" presId="urn:microsoft.com/office/officeart/2005/8/layout/list1"/>
    <dgm:cxn modelId="{E80E6C76-C71B-4E8F-B15D-0AC9D691D392}" srcId="{E79C619D-8A02-47AA-8911-C1E3A0E70B00}" destId="{9BB8A47E-EF33-4468-8961-A363FA0B475C}" srcOrd="3" destOrd="0" parTransId="{1A567489-73F8-4D64-935D-ED251BF1D953}" sibTransId="{13748CF4-5882-4565-9851-F9E8F0DDD4C1}"/>
    <dgm:cxn modelId="{6866CA56-7CFC-486F-B2C4-B961A0F0EFB6}" type="presOf" srcId="{8151A656-515B-4861-92BB-2B7B8F3B77D0}" destId="{B81D1A0E-A169-46D3-B637-B0E546A60A5E}" srcOrd="0" destOrd="0" presId="urn:microsoft.com/office/officeart/2005/8/layout/list1"/>
    <dgm:cxn modelId="{545C0A59-8ACF-42B2-AD67-A08B71A52645}" type="presOf" srcId="{8151A656-515B-4861-92BB-2B7B8F3B77D0}" destId="{C0D17091-5CAB-4A77-B8D6-897DCD549A16}" srcOrd="1" destOrd="0" presId="urn:microsoft.com/office/officeart/2005/8/layout/list1"/>
    <dgm:cxn modelId="{06946F5A-5DA7-4E40-817A-47EE384D5692}" srcId="{E79C619D-8A02-47AA-8911-C1E3A0E70B00}" destId="{8151A656-515B-4861-92BB-2B7B8F3B77D0}" srcOrd="1" destOrd="0" parTransId="{C0C13A55-5689-4E4D-9D7B-C5A7ADC9CC47}" sibTransId="{1C504EE9-6C0B-4164-A267-680AD3E0F08E}"/>
    <dgm:cxn modelId="{3AEA08B0-F84B-4BF9-A137-1E90634AF8D9}" type="presOf" srcId="{E79C619D-8A02-47AA-8911-C1E3A0E70B00}" destId="{BA37A2BA-8906-4EB1-8EE1-AF5340038F9C}" srcOrd="0" destOrd="0" presId="urn:microsoft.com/office/officeart/2005/8/layout/list1"/>
    <dgm:cxn modelId="{3875EEBD-D146-44D5-AF82-6EDDAF29C080}" srcId="{E79C619D-8A02-47AA-8911-C1E3A0E70B00}" destId="{4291E5B1-E210-4AA8-A665-079167490F5A}" srcOrd="2" destOrd="0" parTransId="{4E66866B-5A45-4C77-BA7E-27B9D086C8F9}" sibTransId="{EF972138-312C-4558-A958-9B1C2FAB49C5}"/>
    <dgm:cxn modelId="{C129B2E8-7524-4A00-BA7A-A6DC1F7CDE91}" type="presParOf" srcId="{BA37A2BA-8906-4EB1-8EE1-AF5340038F9C}" destId="{C09C59F3-294A-4271-83DA-A7AFA01A84BC}" srcOrd="0" destOrd="0" presId="urn:microsoft.com/office/officeart/2005/8/layout/list1"/>
    <dgm:cxn modelId="{DEC9B8CC-C95E-4BD6-98E2-C831408ADFFB}" type="presParOf" srcId="{C09C59F3-294A-4271-83DA-A7AFA01A84BC}" destId="{0B74D7D3-8278-4EB0-B288-70FCC14E6EBD}" srcOrd="0" destOrd="0" presId="urn:microsoft.com/office/officeart/2005/8/layout/list1"/>
    <dgm:cxn modelId="{F8184FA4-3464-4E0A-A6A2-9715D604FFA2}" type="presParOf" srcId="{C09C59F3-294A-4271-83DA-A7AFA01A84BC}" destId="{EC73C2C2-99A5-438D-9F5E-080A8BFF29AF}" srcOrd="1" destOrd="0" presId="urn:microsoft.com/office/officeart/2005/8/layout/list1"/>
    <dgm:cxn modelId="{8AC02C56-52CF-4D98-A9B3-4CB0A2409E41}" type="presParOf" srcId="{BA37A2BA-8906-4EB1-8EE1-AF5340038F9C}" destId="{028FA4B2-F409-4323-A1DF-4F6C30DC4A61}" srcOrd="1" destOrd="0" presId="urn:microsoft.com/office/officeart/2005/8/layout/list1"/>
    <dgm:cxn modelId="{0D6C7890-5149-4A4F-A8E9-C4A29647B4B2}" type="presParOf" srcId="{BA37A2BA-8906-4EB1-8EE1-AF5340038F9C}" destId="{8F5F8611-CF55-4773-AD62-AFC17611DC4F}" srcOrd="2" destOrd="0" presId="urn:microsoft.com/office/officeart/2005/8/layout/list1"/>
    <dgm:cxn modelId="{B0E76546-01D7-4597-AD36-7705050ECFB6}" type="presParOf" srcId="{BA37A2BA-8906-4EB1-8EE1-AF5340038F9C}" destId="{6B1552BD-3F00-4C94-8A86-3B93943211FD}" srcOrd="3" destOrd="0" presId="urn:microsoft.com/office/officeart/2005/8/layout/list1"/>
    <dgm:cxn modelId="{CCBA9BFC-F2D0-44F5-B13B-9F9F7B15DD6D}" type="presParOf" srcId="{BA37A2BA-8906-4EB1-8EE1-AF5340038F9C}" destId="{6BA9DC52-B199-426E-897B-897D9D43C8F5}" srcOrd="4" destOrd="0" presId="urn:microsoft.com/office/officeart/2005/8/layout/list1"/>
    <dgm:cxn modelId="{9C0E1C81-2F65-44A8-8C47-416A188FDF32}" type="presParOf" srcId="{6BA9DC52-B199-426E-897B-897D9D43C8F5}" destId="{B81D1A0E-A169-46D3-B637-B0E546A60A5E}" srcOrd="0" destOrd="0" presId="urn:microsoft.com/office/officeart/2005/8/layout/list1"/>
    <dgm:cxn modelId="{D9BA0123-C879-42F9-8CC9-339CB945E42B}" type="presParOf" srcId="{6BA9DC52-B199-426E-897B-897D9D43C8F5}" destId="{C0D17091-5CAB-4A77-B8D6-897DCD549A16}" srcOrd="1" destOrd="0" presId="urn:microsoft.com/office/officeart/2005/8/layout/list1"/>
    <dgm:cxn modelId="{EC53D2DF-22B4-4A92-95F7-0BFB8D551D3A}" type="presParOf" srcId="{BA37A2BA-8906-4EB1-8EE1-AF5340038F9C}" destId="{CF0026BE-9988-45B2-9850-F4DB6F2CD35F}" srcOrd="5" destOrd="0" presId="urn:microsoft.com/office/officeart/2005/8/layout/list1"/>
    <dgm:cxn modelId="{EB76459F-03ED-46B5-A01C-81BC9A44BEA8}" type="presParOf" srcId="{BA37A2BA-8906-4EB1-8EE1-AF5340038F9C}" destId="{76714DE6-6C9B-44C4-B7FE-0B25544540D2}" srcOrd="6" destOrd="0" presId="urn:microsoft.com/office/officeart/2005/8/layout/list1"/>
    <dgm:cxn modelId="{E48158D1-B18A-4EE8-8E60-196B24B306C8}" type="presParOf" srcId="{BA37A2BA-8906-4EB1-8EE1-AF5340038F9C}" destId="{4F7A106B-04CA-4CB7-87B9-17F977FFF064}" srcOrd="7" destOrd="0" presId="urn:microsoft.com/office/officeart/2005/8/layout/list1"/>
    <dgm:cxn modelId="{766E10A8-EACE-4945-8501-45709E5CBA75}" type="presParOf" srcId="{BA37A2BA-8906-4EB1-8EE1-AF5340038F9C}" destId="{B32290C6-4F68-46CB-9B53-BF1EBCD5D286}" srcOrd="8" destOrd="0" presId="urn:microsoft.com/office/officeart/2005/8/layout/list1"/>
    <dgm:cxn modelId="{AC8F4B11-4334-46F5-A12A-B0A3A4CDFED8}" type="presParOf" srcId="{B32290C6-4F68-46CB-9B53-BF1EBCD5D286}" destId="{BF2C0867-2FDF-4A30-96DC-113679F3BE95}" srcOrd="0" destOrd="0" presId="urn:microsoft.com/office/officeart/2005/8/layout/list1"/>
    <dgm:cxn modelId="{75189B85-9852-439F-AE34-1A55F8908FE7}" type="presParOf" srcId="{B32290C6-4F68-46CB-9B53-BF1EBCD5D286}" destId="{7364F0A6-6084-4832-9ABC-1F70AA6945B5}" srcOrd="1" destOrd="0" presId="urn:microsoft.com/office/officeart/2005/8/layout/list1"/>
    <dgm:cxn modelId="{0C297871-932E-4A5E-94C9-7B638560C20E}" type="presParOf" srcId="{BA37A2BA-8906-4EB1-8EE1-AF5340038F9C}" destId="{57FE97BF-C70D-46C4-A57F-96B434A0CEA6}" srcOrd="9" destOrd="0" presId="urn:microsoft.com/office/officeart/2005/8/layout/list1"/>
    <dgm:cxn modelId="{1A2E00AB-2EC7-4B06-BAD6-F2C04DA18D17}" type="presParOf" srcId="{BA37A2BA-8906-4EB1-8EE1-AF5340038F9C}" destId="{8C9D0182-8EF5-4D1B-8353-5805A8CDAD1D}" srcOrd="10" destOrd="0" presId="urn:microsoft.com/office/officeart/2005/8/layout/list1"/>
    <dgm:cxn modelId="{318C1418-D17F-4973-9D84-F433B732D722}" type="presParOf" srcId="{BA37A2BA-8906-4EB1-8EE1-AF5340038F9C}" destId="{66B49907-3AEF-4358-97D6-BEF5E89C744D}" srcOrd="11" destOrd="0" presId="urn:microsoft.com/office/officeart/2005/8/layout/list1"/>
    <dgm:cxn modelId="{C2835EBD-C45C-4C49-A587-221A74731D76}" type="presParOf" srcId="{BA37A2BA-8906-4EB1-8EE1-AF5340038F9C}" destId="{3EA32742-BAD8-4851-ABCB-F78B261ADB5A}" srcOrd="12" destOrd="0" presId="urn:microsoft.com/office/officeart/2005/8/layout/list1"/>
    <dgm:cxn modelId="{2F9F915B-214A-4300-B2AF-17F1866E0581}" type="presParOf" srcId="{3EA32742-BAD8-4851-ABCB-F78B261ADB5A}" destId="{C10D4FCB-E974-4798-BB4D-3E8750CD0E23}" srcOrd="0" destOrd="0" presId="urn:microsoft.com/office/officeart/2005/8/layout/list1"/>
    <dgm:cxn modelId="{6812D850-713E-45A4-A030-D426B599BB55}" type="presParOf" srcId="{3EA32742-BAD8-4851-ABCB-F78B261ADB5A}" destId="{9FA49BDE-33CC-4327-9715-F583741A2831}" srcOrd="1" destOrd="0" presId="urn:microsoft.com/office/officeart/2005/8/layout/list1"/>
    <dgm:cxn modelId="{DB09DF78-2418-4768-AF77-D5B964B86490}" type="presParOf" srcId="{BA37A2BA-8906-4EB1-8EE1-AF5340038F9C}" destId="{5B0FA1D8-2013-4361-BBEC-8681DC2145D9}" srcOrd="13" destOrd="0" presId="urn:microsoft.com/office/officeart/2005/8/layout/list1"/>
    <dgm:cxn modelId="{EE8A8D38-1232-4481-9B13-947AD89A5267}" type="presParOf" srcId="{BA37A2BA-8906-4EB1-8EE1-AF5340038F9C}" destId="{94F3C609-53D0-4FDB-923F-CB6ECFC6C8A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BB31BF-6876-4D06-9026-5C92D7DA63A4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18A5B3-B9B2-4DD5-BFD8-54B25E475BB3}">
      <dgm:prSet/>
      <dgm:spPr/>
      <dgm:t>
        <a:bodyPr/>
        <a:lstStyle/>
        <a:p>
          <a:r>
            <a:rPr lang="en-US" b="1" i="1" baseline="0" dirty="0"/>
            <a:t>In A </a:t>
          </a:r>
          <a:r>
            <a:rPr lang="en-US" b="1" i="1" dirty="0"/>
            <a:t>P</a:t>
          </a:r>
          <a:r>
            <a:rPr lang="en-US" b="1" i="1" baseline="0" dirty="0"/>
            <a:t>lace, I Now </a:t>
          </a:r>
          <a:r>
            <a:rPr lang="en-US" b="1" i="1" dirty="0"/>
            <a:t>C</a:t>
          </a:r>
          <a:r>
            <a:rPr lang="en-US" b="1" i="1" baseline="0" dirty="0"/>
            <a:t>all </a:t>
          </a:r>
          <a:r>
            <a:rPr lang="en-US" b="1" i="1" dirty="0"/>
            <a:t>H</a:t>
          </a:r>
          <a:r>
            <a:rPr lang="en-US" b="1" i="1" baseline="0" dirty="0"/>
            <a:t>ome </a:t>
          </a:r>
          <a:endParaRPr lang="en-US" dirty="0"/>
        </a:p>
      </dgm:t>
    </dgm:pt>
    <dgm:pt modelId="{7CA8CF95-455D-41A6-80CE-7BB946CE9D4F}" type="parTrans" cxnId="{C07DB262-5B8A-4A14-93C8-7BAAA85468A8}">
      <dgm:prSet/>
      <dgm:spPr/>
      <dgm:t>
        <a:bodyPr/>
        <a:lstStyle/>
        <a:p>
          <a:endParaRPr lang="en-US"/>
        </a:p>
      </dgm:t>
    </dgm:pt>
    <dgm:pt modelId="{947F0F4F-96C1-41A6-85D9-781B3A6D5E87}" type="sibTrans" cxnId="{C07DB262-5B8A-4A14-93C8-7BAAA85468A8}">
      <dgm:prSet/>
      <dgm:spPr/>
      <dgm:t>
        <a:bodyPr/>
        <a:lstStyle/>
        <a:p>
          <a:endParaRPr lang="en-US"/>
        </a:p>
      </dgm:t>
    </dgm:pt>
    <dgm:pt modelId="{D3AB7A56-8155-40BF-9876-8D032ABA2D18}">
      <dgm:prSet/>
      <dgm:spPr/>
      <dgm:t>
        <a:bodyPr/>
        <a:lstStyle/>
        <a:p>
          <a:r>
            <a:rPr lang="en-US" b="0" i="0" baseline="0" dirty="0"/>
            <a:t>Immigrant Seniors in Canada: Stories and Commentary</a:t>
          </a:r>
          <a:endParaRPr lang="en-US" dirty="0"/>
        </a:p>
      </dgm:t>
    </dgm:pt>
    <dgm:pt modelId="{2F7EE5ED-B3EA-4B55-8E9B-84B99E188951}" type="parTrans" cxnId="{464A5A33-CDC8-49E9-9B52-E6FDA53352F7}">
      <dgm:prSet/>
      <dgm:spPr/>
      <dgm:t>
        <a:bodyPr/>
        <a:lstStyle/>
        <a:p>
          <a:endParaRPr lang="en-US"/>
        </a:p>
      </dgm:t>
    </dgm:pt>
    <dgm:pt modelId="{92EE29A0-7DD9-4F54-BE25-B80A76B617A1}" type="sibTrans" cxnId="{464A5A33-CDC8-49E9-9B52-E6FDA53352F7}">
      <dgm:prSet/>
      <dgm:spPr/>
      <dgm:t>
        <a:bodyPr/>
        <a:lstStyle/>
        <a:p>
          <a:endParaRPr lang="en-US"/>
        </a:p>
      </dgm:t>
    </dgm:pt>
    <dgm:pt modelId="{7DA06CB8-920A-4209-B027-DA5CFE7C7F22}">
      <dgm:prSet/>
      <dgm:spPr/>
      <dgm:t>
        <a:bodyPr/>
        <a:lstStyle/>
        <a:p>
          <a:r>
            <a:rPr lang="en-US" dirty="0"/>
            <a:t>Based on thematic analysis</a:t>
          </a:r>
        </a:p>
      </dgm:t>
    </dgm:pt>
    <dgm:pt modelId="{E3543874-964D-4A0D-962F-2A3EF89F657F}" type="parTrans" cxnId="{65FF0145-92AC-4A94-B4A5-9A4F590FBA39}">
      <dgm:prSet/>
      <dgm:spPr/>
      <dgm:t>
        <a:bodyPr/>
        <a:lstStyle/>
        <a:p>
          <a:endParaRPr lang="en-US"/>
        </a:p>
      </dgm:t>
    </dgm:pt>
    <dgm:pt modelId="{0E6C5945-0812-469A-852F-89C27B9656DA}" type="sibTrans" cxnId="{65FF0145-92AC-4A94-B4A5-9A4F590FBA39}">
      <dgm:prSet/>
      <dgm:spPr/>
      <dgm:t>
        <a:bodyPr/>
        <a:lstStyle/>
        <a:p>
          <a:endParaRPr lang="en-US"/>
        </a:p>
      </dgm:t>
    </dgm:pt>
    <dgm:pt modelId="{1C3527C0-6053-454B-8985-A4EEAC65DCEB}" type="pres">
      <dgm:prSet presAssocID="{B5BB31BF-6876-4D06-9026-5C92D7DA63A4}" presName="Name0" presStyleCnt="0">
        <dgm:presLayoutVars>
          <dgm:dir/>
          <dgm:animLvl val="lvl"/>
          <dgm:resizeHandles val="exact"/>
        </dgm:presLayoutVars>
      </dgm:prSet>
      <dgm:spPr/>
    </dgm:pt>
    <dgm:pt modelId="{9E663B83-636B-4F42-82ED-10384315D34C}" type="pres">
      <dgm:prSet presAssocID="{F718A5B3-B9B2-4DD5-BFD8-54B25E475BB3}" presName="linNode" presStyleCnt="0"/>
      <dgm:spPr/>
    </dgm:pt>
    <dgm:pt modelId="{EF32AEA1-4B99-48B9-81A5-52576737DE1F}" type="pres">
      <dgm:prSet presAssocID="{F718A5B3-B9B2-4DD5-BFD8-54B25E475BB3}" presName="parentText" presStyleLbl="node1" presStyleIdx="0" presStyleCnt="3" custScaleX="216049">
        <dgm:presLayoutVars>
          <dgm:chMax val="1"/>
          <dgm:bulletEnabled val="1"/>
        </dgm:presLayoutVars>
      </dgm:prSet>
      <dgm:spPr/>
    </dgm:pt>
    <dgm:pt modelId="{821801A7-9BF5-44AC-A23C-ABB0DAB2039A}" type="pres">
      <dgm:prSet presAssocID="{947F0F4F-96C1-41A6-85D9-781B3A6D5E87}" presName="sp" presStyleCnt="0"/>
      <dgm:spPr/>
    </dgm:pt>
    <dgm:pt modelId="{71D8C2D9-3F29-4B7A-B2DB-5C221DBECD1F}" type="pres">
      <dgm:prSet presAssocID="{D3AB7A56-8155-40BF-9876-8D032ABA2D18}" presName="linNode" presStyleCnt="0"/>
      <dgm:spPr/>
    </dgm:pt>
    <dgm:pt modelId="{8C2B1012-5AED-40A9-BA1C-B52EF4C1CD70}" type="pres">
      <dgm:prSet presAssocID="{D3AB7A56-8155-40BF-9876-8D032ABA2D18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DD321188-9EAC-483C-9DD9-23E5F2189307}" type="pres">
      <dgm:prSet presAssocID="{92EE29A0-7DD9-4F54-BE25-B80A76B617A1}" presName="sp" presStyleCnt="0"/>
      <dgm:spPr/>
    </dgm:pt>
    <dgm:pt modelId="{CF8EB758-6B30-4C15-BE42-F0416DC15D4D}" type="pres">
      <dgm:prSet presAssocID="{7DA06CB8-920A-4209-B027-DA5CFE7C7F22}" presName="linNode" presStyleCnt="0"/>
      <dgm:spPr/>
    </dgm:pt>
    <dgm:pt modelId="{DE2D54EE-2A07-4597-8EE4-12D8E70AAE4B}" type="pres">
      <dgm:prSet presAssocID="{7DA06CB8-920A-4209-B027-DA5CFE7C7F22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464A5A33-CDC8-49E9-9B52-E6FDA53352F7}" srcId="{B5BB31BF-6876-4D06-9026-5C92D7DA63A4}" destId="{D3AB7A56-8155-40BF-9876-8D032ABA2D18}" srcOrd="1" destOrd="0" parTransId="{2F7EE5ED-B3EA-4B55-8E9B-84B99E188951}" sibTransId="{92EE29A0-7DD9-4F54-BE25-B80A76B617A1}"/>
    <dgm:cxn modelId="{C07DB262-5B8A-4A14-93C8-7BAAA85468A8}" srcId="{B5BB31BF-6876-4D06-9026-5C92D7DA63A4}" destId="{F718A5B3-B9B2-4DD5-BFD8-54B25E475BB3}" srcOrd="0" destOrd="0" parTransId="{7CA8CF95-455D-41A6-80CE-7BB946CE9D4F}" sibTransId="{947F0F4F-96C1-41A6-85D9-781B3A6D5E87}"/>
    <dgm:cxn modelId="{65FF0145-92AC-4A94-B4A5-9A4F590FBA39}" srcId="{B5BB31BF-6876-4D06-9026-5C92D7DA63A4}" destId="{7DA06CB8-920A-4209-B027-DA5CFE7C7F22}" srcOrd="2" destOrd="0" parTransId="{E3543874-964D-4A0D-962F-2A3EF89F657F}" sibTransId="{0E6C5945-0812-469A-852F-89C27B9656DA}"/>
    <dgm:cxn modelId="{C276818E-1A55-45B3-9E8F-A762D7ADC4A2}" type="presOf" srcId="{7DA06CB8-920A-4209-B027-DA5CFE7C7F22}" destId="{DE2D54EE-2A07-4597-8EE4-12D8E70AAE4B}" srcOrd="0" destOrd="0" presId="urn:microsoft.com/office/officeart/2005/8/layout/vList5"/>
    <dgm:cxn modelId="{5666B690-1874-40CD-869C-0DBA8C5F90D0}" type="presOf" srcId="{F718A5B3-B9B2-4DD5-BFD8-54B25E475BB3}" destId="{EF32AEA1-4B99-48B9-81A5-52576737DE1F}" srcOrd="0" destOrd="0" presId="urn:microsoft.com/office/officeart/2005/8/layout/vList5"/>
    <dgm:cxn modelId="{050BD5AA-6D8E-4EB3-B0D3-B5764AA07219}" type="presOf" srcId="{B5BB31BF-6876-4D06-9026-5C92D7DA63A4}" destId="{1C3527C0-6053-454B-8985-A4EEAC65DCEB}" srcOrd="0" destOrd="0" presId="urn:microsoft.com/office/officeart/2005/8/layout/vList5"/>
    <dgm:cxn modelId="{CA02B2BB-8AFB-430D-8BAC-EAB7C02A1AB6}" type="presOf" srcId="{D3AB7A56-8155-40BF-9876-8D032ABA2D18}" destId="{8C2B1012-5AED-40A9-BA1C-B52EF4C1CD70}" srcOrd="0" destOrd="0" presId="urn:microsoft.com/office/officeart/2005/8/layout/vList5"/>
    <dgm:cxn modelId="{082E0338-7928-4B69-AA64-27363F999633}" type="presParOf" srcId="{1C3527C0-6053-454B-8985-A4EEAC65DCEB}" destId="{9E663B83-636B-4F42-82ED-10384315D34C}" srcOrd="0" destOrd="0" presId="urn:microsoft.com/office/officeart/2005/8/layout/vList5"/>
    <dgm:cxn modelId="{0DCD6046-52ED-4FC4-920D-DFF173F35012}" type="presParOf" srcId="{9E663B83-636B-4F42-82ED-10384315D34C}" destId="{EF32AEA1-4B99-48B9-81A5-52576737DE1F}" srcOrd="0" destOrd="0" presId="urn:microsoft.com/office/officeart/2005/8/layout/vList5"/>
    <dgm:cxn modelId="{41E4C69D-9DE2-4FF9-A205-D608BCFF04C2}" type="presParOf" srcId="{1C3527C0-6053-454B-8985-A4EEAC65DCEB}" destId="{821801A7-9BF5-44AC-A23C-ABB0DAB2039A}" srcOrd="1" destOrd="0" presId="urn:microsoft.com/office/officeart/2005/8/layout/vList5"/>
    <dgm:cxn modelId="{1903EF95-7A29-4B10-9724-457AD736B0DE}" type="presParOf" srcId="{1C3527C0-6053-454B-8985-A4EEAC65DCEB}" destId="{71D8C2D9-3F29-4B7A-B2DB-5C221DBECD1F}" srcOrd="2" destOrd="0" presId="urn:microsoft.com/office/officeart/2005/8/layout/vList5"/>
    <dgm:cxn modelId="{B55EB739-5CEF-4331-B6CC-ADB50703546F}" type="presParOf" srcId="{71D8C2D9-3F29-4B7A-B2DB-5C221DBECD1F}" destId="{8C2B1012-5AED-40A9-BA1C-B52EF4C1CD70}" srcOrd="0" destOrd="0" presId="urn:microsoft.com/office/officeart/2005/8/layout/vList5"/>
    <dgm:cxn modelId="{87612603-8094-4B62-9976-63F6333CDA30}" type="presParOf" srcId="{1C3527C0-6053-454B-8985-A4EEAC65DCEB}" destId="{DD321188-9EAC-483C-9DD9-23E5F2189307}" srcOrd="3" destOrd="0" presId="urn:microsoft.com/office/officeart/2005/8/layout/vList5"/>
    <dgm:cxn modelId="{A3993688-89F4-467A-BDC1-9ABAA367576F}" type="presParOf" srcId="{1C3527C0-6053-454B-8985-A4EEAC65DCEB}" destId="{CF8EB758-6B30-4C15-BE42-F0416DC15D4D}" srcOrd="4" destOrd="0" presId="urn:microsoft.com/office/officeart/2005/8/layout/vList5"/>
    <dgm:cxn modelId="{F4B68AC8-48C6-4FE7-9EF5-DC62AED51BED}" type="presParOf" srcId="{CF8EB758-6B30-4C15-BE42-F0416DC15D4D}" destId="{DE2D54EE-2A07-4597-8EE4-12D8E70AAE4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42D2A6-0A41-4AA7-B5F7-6B537064F7FE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0DB1376-B34D-4F10-9AB6-22731CD64300}">
      <dgm:prSet/>
      <dgm:spPr/>
      <dgm:t>
        <a:bodyPr/>
        <a:lstStyle/>
        <a:p>
          <a:r>
            <a:rPr lang="en-CA"/>
            <a:t>Lessons learned from these narratives will be beneficial to service providers and seniors.</a:t>
          </a:r>
          <a:br>
            <a:rPr lang="en-CA"/>
          </a:br>
          <a:endParaRPr lang="en-US"/>
        </a:p>
      </dgm:t>
    </dgm:pt>
    <dgm:pt modelId="{1DEAED4B-39EB-4535-A522-7F1A8408B35A}" type="parTrans" cxnId="{8D1854F6-0F51-4082-B5A4-3A8BD3CCD91A}">
      <dgm:prSet/>
      <dgm:spPr/>
      <dgm:t>
        <a:bodyPr/>
        <a:lstStyle/>
        <a:p>
          <a:endParaRPr lang="en-US"/>
        </a:p>
      </dgm:t>
    </dgm:pt>
    <dgm:pt modelId="{A873834B-3326-4FDB-A932-4176FC7D3965}" type="sibTrans" cxnId="{8D1854F6-0F51-4082-B5A4-3A8BD3CCD91A}">
      <dgm:prSet/>
      <dgm:spPr/>
      <dgm:t>
        <a:bodyPr/>
        <a:lstStyle/>
        <a:p>
          <a:endParaRPr lang="en-US"/>
        </a:p>
      </dgm:t>
    </dgm:pt>
    <dgm:pt modelId="{3592D064-31FF-4957-B4C0-F4A81D7FDFFF}">
      <dgm:prSet/>
      <dgm:spPr/>
      <dgm:t>
        <a:bodyPr/>
        <a:lstStyle/>
        <a:p>
          <a:r>
            <a:rPr lang="en-CA"/>
            <a:t>Participants who shared their stories are now sharing the book with their family and friends. </a:t>
          </a:r>
          <a:endParaRPr lang="en-US"/>
        </a:p>
      </dgm:t>
    </dgm:pt>
    <dgm:pt modelId="{F8A34778-DB7A-4B83-8122-C328813FDB00}" type="parTrans" cxnId="{556CC311-5A85-4796-9D0F-3A0222F37602}">
      <dgm:prSet/>
      <dgm:spPr/>
      <dgm:t>
        <a:bodyPr/>
        <a:lstStyle/>
        <a:p>
          <a:endParaRPr lang="en-US"/>
        </a:p>
      </dgm:t>
    </dgm:pt>
    <dgm:pt modelId="{C73F3629-4DBD-4F59-BB56-9B68808C1D0E}" type="sibTrans" cxnId="{556CC311-5A85-4796-9D0F-3A0222F37602}">
      <dgm:prSet/>
      <dgm:spPr/>
      <dgm:t>
        <a:bodyPr/>
        <a:lstStyle/>
        <a:p>
          <a:endParaRPr lang="en-US"/>
        </a:p>
      </dgm:t>
    </dgm:pt>
    <dgm:pt modelId="{CE9311BC-EAA4-42C3-B7D7-96B5E7985FE8}">
      <dgm:prSet/>
      <dgm:spPr/>
      <dgm:t>
        <a:bodyPr/>
        <a:lstStyle/>
        <a:p>
          <a:r>
            <a:rPr lang="en-CA"/>
            <a:t>Effects of COVID 19 pandemic: </a:t>
          </a:r>
          <a:endParaRPr lang="en-US"/>
        </a:p>
      </dgm:t>
    </dgm:pt>
    <dgm:pt modelId="{075AF27D-98EB-4D5D-BDF3-C4AAB35D68DA}" type="parTrans" cxnId="{A1B22F7F-444B-4F87-8888-96FFA2EC0A60}">
      <dgm:prSet/>
      <dgm:spPr/>
      <dgm:t>
        <a:bodyPr/>
        <a:lstStyle/>
        <a:p>
          <a:endParaRPr lang="en-US"/>
        </a:p>
      </dgm:t>
    </dgm:pt>
    <dgm:pt modelId="{5CE950B8-9C55-4E8E-BB3A-AF7BBF6A94F2}" type="sibTrans" cxnId="{A1B22F7F-444B-4F87-8888-96FFA2EC0A60}">
      <dgm:prSet/>
      <dgm:spPr/>
      <dgm:t>
        <a:bodyPr/>
        <a:lstStyle/>
        <a:p>
          <a:endParaRPr lang="en-US"/>
        </a:p>
      </dgm:t>
    </dgm:pt>
    <dgm:pt modelId="{5DFC4379-E1BF-466D-9848-1F33DA800B52}">
      <dgm:prSet/>
      <dgm:spPr/>
      <dgm:t>
        <a:bodyPr/>
        <a:lstStyle/>
        <a:p>
          <a:r>
            <a:rPr lang="en-CA"/>
            <a:t>A combination of in-person and virtual interviews and focus groups.  </a:t>
          </a:r>
          <a:endParaRPr lang="en-US"/>
        </a:p>
      </dgm:t>
    </dgm:pt>
    <dgm:pt modelId="{1407DBE8-65A7-4767-B39B-90ABFF9AD14C}" type="parTrans" cxnId="{F7F95A65-2A8F-40CF-A0D1-9CEC9FBB81F7}">
      <dgm:prSet/>
      <dgm:spPr/>
      <dgm:t>
        <a:bodyPr/>
        <a:lstStyle/>
        <a:p>
          <a:endParaRPr lang="en-US"/>
        </a:p>
      </dgm:t>
    </dgm:pt>
    <dgm:pt modelId="{6FB3E69D-F780-4607-87BE-0256ADDD37F5}" type="sibTrans" cxnId="{F7F95A65-2A8F-40CF-A0D1-9CEC9FBB81F7}">
      <dgm:prSet/>
      <dgm:spPr/>
      <dgm:t>
        <a:bodyPr/>
        <a:lstStyle/>
        <a:p>
          <a:endParaRPr lang="en-US"/>
        </a:p>
      </dgm:t>
    </dgm:pt>
    <dgm:pt modelId="{4E027BBB-D4F3-4279-B98B-336FD3F8183A}">
      <dgm:prSet/>
      <dgm:spPr/>
      <dgm:t>
        <a:bodyPr/>
        <a:lstStyle/>
        <a:p>
          <a:r>
            <a:rPr lang="en-CA" dirty="0"/>
            <a:t>Pandemic also restricted the volunteers to go back and forth to the seniors to check the contents of the interpretation/translation made by volunteers.  </a:t>
          </a:r>
          <a:endParaRPr lang="en-US" dirty="0"/>
        </a:p>
      </dgm:t>
    </dgm:pt>
    <dgm:pt modelId="{0C5503FC-2E24-4D58-954B-6BBE258A9E4C}" type="parTrans" cxnId="{EA7B2248-30B8-49FC-942C-F980C1D89487}">
      <dgm:prSet/>
      <dgm:spPr/>
      <dgm:t>
        <a:bodyPr/>
        <a:lstStyle/>
        <a:p>
          <a:endParaRPr lang="en-US"/>
        </a:p>
      </dgm:t>
    </dgm:pt>
    <dgm:pt modelId="{15AA82CB-DED5-4590-BF97-46E02CD28584}" type="sibTrans" cxnId="{EA7B2248-30B8-49FC-942C-F980C1D89487}">
      <dgm:prSet/>
      <dgm:spPr/>
      <dgm:t>
        <a:bodyPr/>
        <a:lstStyle/>
        <a:p>
          <a:endParaRPr lang="en-US"/>
        </a:p>
      </dgm:t>
    </dgm:pt>
    <dgm:pt modelId="{9BFEE5BE-5446-4784-9DFE-ADF8A11232E2}">
      <dgm:prSet/>
      <dgm:spPr/>
      <dgm:t>
        <a:bodyPr/>
        <a:lstStyle/>
        <a:p>
          <a:r>
            <a:rPr lang="en-CA"/>
            <a:t>Masking and distancing were practiced by volunteers and participants. </a:t>
          </a:r>
          <a:endParaRPr lang="en-US"/>
        </a:p>
      </dgm:t>
    </dgm:pt>
    <dgm:pt modelId="{A745246A-17C3-44A2-8946-3D1D25F403E1}" type="parTrans" cxnId="{1E00A00E-39B7-4EB1-B2B4-A54C83E9CAA2}">
      <dgm:prSet/>
      <dgm:spPr/>
      <dgm:t>
        <a:bodyPr/>
        <a:lstStyle/>
        <a:p>
          <a:endParaRPr lang="en-US"/>
        </a:p>
      </dgm:t>
    </dgm:pt>
    <dgm:pt modelId="{0491C32B-10D3-4804-9C8C-CAFAD542398F}" type="sibTrans" cxnId="{1E00A00E-39B7-4EB1-B2B4-A54C83E9CAA2}">
      <dgm:prSet/>
      <dgm:spPr/>
      <dgm:t>
        <a:bodyPr/>
        <a:lstStyle/>
        <a:p>
          <a:endParaRPr lang="en-US"/>
        </a:p>
      </dgm:t>
    </dgm:pt>
    <dgm:pt modelId="{EB3D6ACF-BDBC-4BFC-891C-C4B9A10A506C}" type="pres">
      <dgm:prSet presAssocID="{8442D2A6-0A41-4AA7-B5F7-6B537064F7FE}" presName="Name0" presStyleCnt="0">
        <dgm:presLayoutVars>
          <dgm:dir/>
          <dgm:animLvl val="lvl"/>
          <dgm:resizeHandles val="exact"/>
        </dgm:presLayoutVars>
      </dgm:prSet>
      <dgm:spPr/>
    </dgm:pt>
    <dgm:pt modelId="{4F6D6724-7947-4653-AA81-AC283701987D}" type="pres">
      <dgm:prSet presAssocID="{CE9311BC-EAA4-42C3-B7D7-96B5E7985FE8}" presName="boxAndChildren" presStyleCnt="0"/>
      <dgm:spPr/>
    </dgm:pt>
    <dgm:pt modelId="{7F729CC4-69ED-4BB2-B6E9-D4D41DBA63CF}" type="pres">
      <dgm:prSet presAssocID="{CE9311BC-EAA4-42C3-B7D7-96B5E7985FE8}" presName="parentTextBox" presStyleLbl="node1" presStyleIdx="0" presStyleCnt="3"/>
      <dgm:spPr/>
    </dgm:pt>
    <dgm:pt modelId="{6A241F26-4AD4-4F3B-A097-1D7F76B0C5F5}" type="pres">
      <dgm:prSet presAssocID="{CE9311BC-EAA4-42C3-B7D7-96B5E7985FE8}" presName="entireBox" presStyleLbl="node1" presStyleIdx="0" presStyleCnt="3"/>
      <dgm:spPr/>
    </dgm:pt>
    <dgm:pt modelId="{891D01F9-938F-43C4-915B-69D1785E83FA}" type="pres">
      <dgm:prSet presAssocID="{CE9311BC-EAA4-42C3-B7D7-96B5E7985FE8}" presName="descendantBox" presStyleCnt="0"/>
      <dgm:spPr/>
    </dgm:pt>
    <dgm:pt modelId="{6D632C07-1505-4A0F-9EA2-8D0FCFEAF29D}" type="pres">
      <dgm:prSet presAssocID="{5DFC4379-E1BF-466D-9848-1F33DA800B52}" presName="childTextBox" presStyleLbl="fgAccFollowNode1" presStyleIdx="0" presStyleCnt="3">
        <dgm:presLayoutVars>
          <dgm:bulletEnabled val="1"/>
        </dgm:presLayoutVars>
      </dgm:prSet>
      <dgm:spPr/>
    </dgm:pt>
    <dgm:pt modelId="{BD6E84EF-09DD-45EC-BD64-F135C28D56B4}" type="pres">
      <dgm:prSet presAssocID="{4E027BBB-D4F3-4279-B98B-336FD3F8183A}" presName="childTextBox" presStyleLbl="fgAccFollowNode1" presStyleIdx="1" presStyleCnt="3">
        <dgm:presLayoutVars>
          <dgm:bulletEnabled val="1"/>
        </dgm:presLayoutVars>
      </dgm:prSet>
      <dgm:spPr/>
    </dgm:pt>
    <dgm:pt modelId="{C0D9CFE6-4A77-4F92-9321-0B201739E4B9}" type="pres">
      <dgm:prSet presAssocID="{9BFEE5BE-5446-4784-9DFE-ADF8A11232E2}" presName="childTextBox" presStyleLbl="fgAccFollowNode1" presStyleIdx="2" presStyleCnt="3">
        <dgm:presLayoutVars>
          <dgm:bulletEnabled val="1"/>
        </dgm:presLayoutVars>
      </dgm:prSet>
      <dgm:spPr/>
    </dgm:pt>
    <dgm:pt modelId="{B632EECF-E6D0-4667-8595-68A28485AEF0}" type="pres">
      <dgm:prSet presAssocID="{C73F3629-4DBD-4F59-BB56-9B68808C1D0E}" presName="sp" presStyleCnt="0"/>
      <dgm:spPr/>
    </dgm:pt>
    <dgm:pt modelId="{79240375-9F7E-49ED-B77C-689955DC5CA7}" type="pres">
      <dgm:prSet presAssocID="{3592D064-31FF-4957-B4C0-F4A81D7FDFFF}" presName="arrowAndChildren" presStyleCnt="0"/>
      <dgm:spPr/>
    </dgm:pt>
    <dgm:pt modelId="{205409C4-0119-46B1-96FE-26B07FEC2DB8}" type="pres">
      <dgm:prSet presAssocID="{3592D064-31FF-4957-B4C0-F4A81D7FDFFF}" presName="parentTextArrow" presStyleLbl="node1" presStyleIdx="1" presStyleCnt="3"/>
      <dgm:spPr/>
    </dgm:pt>
    <dgm:pt modelId="{E2C233DC-94D4-4959-A8EE-0AA45AF6AEAD}" type="pres">
      <dgm:prSet presAssocID="{A873834B-3326-4FDB-A932-4176FC7D3965}" presName="sp" presStyleCnt="0"/>
      <dgm:spPr/>
    </dgm:pt>
    <dgm:pt modelId="{9559FBE6-D9E9-4371-848C-661C73215D03}" type="pres">
      <dgm:prSet presAssocID="{F0DB1376-B34D-4F10-9AB6-22731CD64300}" presName="arrowAndChildren" presStyleCnt="0"/>
      <dgm:spPr/>
    </dgm:pt>
    <dgm:pt modelId="{1B6EEF8C-0BFA-4294-AEA8-F59CDDBB7D13}" type="pres">
      <dgm:prSet presAssocID="{F0DB1376-B34D-4F10-9AB6-22731CD64300}" presName="parentTextArrow" presStyleLbl="node1" presStyleIdx="2" presStyleCnt="3"/>
      <dgm:spPr/>
    </dgm:pt>
  </dgm:ptLst>
  <dgm:cxnLst>
    <dgm:cxn modelId="{1DD09A06-8C4D-40D2-9EE4-1E11078B6AA9}" type="presOf" srcId="{8442D2A6-0A41-4AA7-B5F7-6B537064F7FE}" destId="{EB3D6ACF-BDBC-4BFC-891C-C4B9A10A506C}" srcOrd="0" destOrd="0" presId="urn:microsoft.com/office/officeart/2005/8/layout/process4"/>
    <dgm:cxn modelId="{2DFE970B-8A6F-4691-9D15-CCEADEC0DBA5}" type="presOf" srcId="{3592D064-31FF-4957-B4C0-F4A81D7FDFFF}" destId="{205409C4-0119-46B1-96FE-26B07FEC2DB8}" srcOrd="0" destOrd="0" presId="urn:microsoft.com/office/officeart/2005/8/layout/process4"/>
    <dgm:cxn modelId="{1E00A00E-39B7-4EB1-B2B4-A54C83E9CAA2}" srcId="{CE9311BC-EAA4-42C3-B7D7-96B5E7985FE8}" destId="{9BFEE5BE-5446-4784-9DFE-ADF8A11232E2}" srcOrd="2" destOrd="0" parTransId="{A745246A-17C3-44A2-8946-3D1D25F403E1}" sibTransId="{0491C32B-10D3-4804-9C8C-CAFAD542398F}"/>
    <dgm:cxn modelId="{556CC311-5A85-4796-9D0F-3A0222F37602}" srcId="{8442D2A6-0A41-4AA7-B5F7-6B537064F7FE}" destId="{3592D064-31FF-4957-B4C0-F4A81D7FDFFF}" srcOrd="1" destOrd="0" parTransId="{F8A34778-DB7A-4B83-8122-C328813FDB00}" sibTransId="{C73F3629-4DBD-4F59-BB56-9B68808C1D0E}"/>
    <dgm:cxn modelId="{1BA7075C-0AB5-4D71-9E3D-F3EA7AA705F8}" type="presOf" srcId="{4E027BBB-D4F3-4279-B98B-336FD3F8183A}" destId="{BD6E84EF-09DD-45EC-BD64-F135C28D56B4}" srcOrd="0" destOrd="0" presId="urn:microsoft.com/office/officeart/2005/8/layout/process4"/>
    <dgm:cxn modelId="{3BF59342-BD77-4962-93B1-DED9CEC21255}" type="presOf" srcId="{5DFC4379-E1BF-466D-9848-1F33DA800B52}" destId="{6D632C07-1505-4A0F-9EA2-8D0FCFEAF29D}" srcOrd="0" destOrd="0" presId="urn:microsoft.com/office/officeart/2005/8/layout/process4"/>
    <dgm:cxn modelId="{F7F95A65-2A8F-40CF-A0D1-9CEC9FBB81F7}" srcId="{CE9311BC-EAA4-42C3-B7D7-96B5E7985FE8}" destId="{5DFC4379-E1BF-466D-9848-1F33DA800B52}" srcOrd="0" destOrd="0" parTransId="{1407DBE8-65A7-4767-B39B-90ABFF9AD14C}" sibTransId="{6FB3E69D-F780-4607-87BE-0256ADDD37F5}"/>
    <dgm:cxn modelId="{EA7B2248-30B8-49FC-942C-F980C1D89487}" srcId="{CE9311BC-EAA4-42C3-B7D7-96B5E7985FE8}" destId="{4E027BBB-D4F3-4279-B98B-336FD3F8183A}" srcOrd="1" destOrd="0" parTransId="{0C5503FC-2E24-4D58-954B-6BBE258A9E4C}" sibTransId="{15AA82CB-DED5-4590-BF97-46E02CD28584}"/>
    <dgm:cxn modelId="{A1B22F7F-444B-4F87-8888-96FFA2EC0A60}" srcId="{8442D2A6-0A41-4AA7-B5F7-6B537064F7FE}" destId="{CE9311BC-EAA4-42C3-B7D7-96B5E7985FE8}" srcOrd="2" destOrd="0" parTransId="{075AF27D-98EB-4D5D-BDF3-C4AAB35D68DA}" sibTransId="{5CE950B8-9C55-4E8E-BB3A-AF7BBF6A94F2}"/>
    <dgm:cxn modelId="{623923AA-A294-46DB-909B-516343D1965C}" type="presOf" srcId="{F0DB1376-B34D-4F10-9AB6-22731CD64300}" destId="{1B6EEF8C-0BFA-4294-AEA8-F59CDDBB7D13}" srcOrd="0" destOrd="0" presId="urn:microsoft.com/office/officeart/2005/8/layout/process4"/>
    <dgm:cxn modelId="{0583F4B1-7470-40BD-8D33-006A9ED11267}" type="presOf" srcId="{CE9311BC-EAA4-42C3-B7D7-96B5E7985FE8}" destId="{7F729CC4-69ED-4BB2-B6E9-D4D41DBA63CF}" srcOrd="0" destOrd="0" presId="urn:microsoft.com/office/officeart/2005/8/layout/process4"/>
    <dgm:cxn modelId="{8B3914D0-7B44-4B70-813E-81145D209618}" type="presOf" srcId="{CE9311BC-EAA4-42C3-B7D7-96B5E7985FE8}" destId="{6A241F26-4AD4-4F3B-A097-1D7F76B0C5F5}" srcOrd="1" destOrd="0" presId="urn:microsoft.com/office/officeart/2005/8/layout/process4"/>
    <dgm:cxn modelId="{B80A82D3-D243-40F3-8321-9C058E91E253}" type="presOf" srcId="{9BFEE5BE-5446-4784-9DFE-ADF8A11232E2}" destId="{C0D9CFE6-4A77-4F92-9321-0B201739E4B9}" srcOrd="0" destOrd="0" presId="urn:microsoft.com/office/officeart/2005/8/layout/process4"/>
    <dgm:cxn modelId="{8D1854F6-0F51-4082-B5A4-3A8BD3CCD91A}" srcId="{8442D2A6-0A41-4AA7-B5F7-6B537064F7FE}" destId="{F0DB1376-B34D-4F10-9AB6-22731CD64300}" srcOrd="0" destOrd="0" parTransId="{1DEAED4B-39EB-4535-A522-7F1A8408B35A}" sibTransId="{A873834B-3326-4FDB-A932-4176FC7D3965}"/>
    <dgm:cxn modelId="{A736A8FC-582C-4817-BC78-E6B45D6EF599}" type="presParOf" srcId="{EB3D6ACF-BDBC-4BFC-891C-C4B9A10A506C}" destId="{4F6D6724-7947-4653-AA81-AC283701987D}" srcOrd="0" destOrd="0" presId="urn:microsoft.com/office/officeart/2005/8/layout/process4"/>
    <dgm:cxn modelId="{D2348190-DAE1-4FBB-A848-3F5459CA5872}" type="presParOf" srcId="{4F6D6724-7947-4653-AA81-AC283701987D}" destId="{7F729CC4-69ED-4BB2-B6E9-D4D41DBA63CF}" srcOrd="0" destOrd="0" presId="urn:microsoft.com/office/officeart/2005/8/layout/process4"/>
    <dgm:cxn modelId="{73E1A95A-414C-4911-86E2-E01F23FE3D6F}" type="presParOf" srcId="{4F6D6724-7947-4653-AA81-AC283701987D}" destId="{6A241F26-4AD4-4F3B-A097-1D7F76B0C5F5}" srcOrd="1" destOrd="0" presId="urn:microsoft.com/office/officeart/2005/8/layout/process4"/>
    <dgm:cxn modelId="{01E87BE0-6813-4F50-90D7-69D81997187C}" type="presParOf" srcId="{4F6D6724-7947-4653-AA81-AC283701987D}" destId="{891D01F9-938F-43C4-915B-69D1785E83FA}" srcOrd="2" destOrd="0" presId="urn:microsoft.com/office/officeart/2005/8/layout/process4"/>
    <dgm:cxn modelId="{C20E2760-EBC5-4135-93AC-67E8DD2EBB3C}" type="presParOf" srcId="{891D01F9-938F-43C4-915B-69D1785E83FA}" destId="{6D632C07-1505-4A0F-9EA2-8D0FCFEAF29D}" srcOrd="0" destOrd="0" presId="urn:microsoft.com/office/officeart/2005/8/layout/process4"/>
    <dgm:cxn modelId="{76B56903-8D83-4ECD-845A-BEE3DD4A247E}" type="presParOf" srcId="{891D01F9-938F-43C4-915B-69D1785E83FA}" destId="{BD6E84EF-09DD-45EC-BD64-F135C28D56B4}" srcOrd="1" destOrd="0" presId="urn:microsoft.com/office/officeart/2005/8/layout/process4"/>
    <dgm:cxn modelId="{4905AF3C-05F0-48BE-BE7E-A912D603620C}" type="presParOf" srcId="{891D01F9-938F-43C4-915B-69D1785E83FA}" destId="{C0D9CFE6-4A77-4F92-9321-0B201739E4B9}" srcOrd="2" destOrd="0" presId="urn:microsoft.com/office/officeart/2005/8/layout/process4"/>
    <dgm:cxn modelId="{249BC429-0306-4B08-A5AD-48D9E905E627}" type="presParOf" srcId="{EB3D6ACF-BDBC-4BFC-891C-C4B9A10A506C}" destId="{B632EECF-E6D0-4667-8595-68A28485AEF0}" srcOrd="1" destOrd="0" presId="urn:microsoft.com/office/officeart/2005/8/layout/process4"/>
    <dgm:cxn modelId="{240939E0-BB35-439C-A76F-372727A648F6}" type="presParOf" srcId="{EB3D6ACF-BDBC-4BFC-891C-C4B9A10A506C}" destId="{79240375-9F7E-49ED-B77C-689955DC5CA7}" srcOrd="2" destOrd="0" presId="urn:microsoft.com/office/officeart/2005/8/layout/process4"/>
    <dgm:cxn modelId="{9FD7DA51-2DB1-4D82-88D9-7D5FE09BDEAB}" type="presParOf" srcId="{79240375-9F7E-49ED-B77C-689955DC5CA7}" destId="{205409C4-0119-46B1-96FE-26B07FEC2DB8}" srcOrd="0" destOrd="0" presId="urn:microsoft.com/office/officeart/2005/8/layout/process4"/>
    <dgm:cxn modelId="{18DC2809-8024-4452-8F84-8A3F59B33D91}" type="presParOf" srcId="{EB3D6ACF-BDBC-4BFC-891C-C4B9A10A506C}" destId="{E2C233DC-94D4-4959-A8EE-0AA45AF6AEAD}" srcOrd="3" destOrd="0" presId="urn:microsoft.com/office/officeart/2005/8/layout/process4"/>
    <dgm:cxn modelId="{66AB2A86-29E3-423B-A3CC-5BDF5431130C}" type="presParOf" srcId="{EB3D6ACF-BDBC-4BFC-891C-C4B9A10A506C}" destId="{9559FBE6-D9E9-4371-848C-661C73215D03}" srcOrd="4" destOrd="0" presId="urn:microsoft.com/office/officeart/2005/8/layout/process4"/>
    <dgm:cxn modelId="{DE30E463-247B-48C6-B4F8-44ED58F73D6A}" type="presParOf" srcId="{9559FBE6-D9E9-4371-848C-661C73215D03}" destId="{1B6EEF8C-0BFA-4294-AEA8-F59CDDBB7D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F8C11-8CC6-4380-8A7C-29315F34E261}">
      <dsp:nvSpPr>
        <dsp:cNvPr id="0" name=""/>
        <dsp:cNvSpPr/>
      </dsp:nvSpPr>
      <dsp:spPr>
        <a:xfrm>
          <a:off x="0" y="2731658"/>
          <a:ext cx="8229600" cy="17922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/>
            <a:t>Immigrant Seniors Services and Seniors Connection</a:t>
          </a:r>
          <a:endParaRPr lang="en-US" sz="3100" kern="1200"/>
        </a:p>
      </dsp:txBody>
      <dsp:txXfrm>
        <a:off x="0" y="2731658"/>
        <a:ext cx="8229600" cy="1792263"/>
      </dsp:txXfrm>
    </dsp:sp>
    <dsp:sp modelId="{E877136F-A5DC-49B6-B283-E531E2CC4045}">
      <dsp:nvSpPr>
        <dsp:cNvPr id="0" name=""/>
        <dsp:cNvSpPr/>
      </dsp:nvSpPr>
      <dsp:spPr>
        <a:xfrm rot="10800000">
          <a:off x="0" y="2040"/>
          <a:ext cx="8229600" cy="275650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/>
            <a:t>CCIS has been working with seniors since 1996 and there are many experiences that we can learn from</a:t>
          </a:r>
          <a:endParaRPr lang="en-US" sz="3100" kern="1200"/>
        </a:p>
      </dsp:txBody>
      <dsp:txXfrm rot="10800000">
        <a:off x="0" y="2040"/>
        <a:ext cx="8229600" cy="1791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F1F53-F4FD-4790-8B2C-A46EEAC1D3FB}">
      <dsp:nvSpPr>
        <dsp:cNvPr id="0" name=""/>
        <dsp:cNvSpPr/>
      </dsp:nvSpPr>
      <dsp:spPr>
        <a:xfrm>
          <a:off x="1052690" y="815319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43031-A730-48E4-9098-9849DFED93FE}">
      <dsp:nvSpPr>
        <dsp:cNvPr id="0" name=""/>
        <dsp:cNvSpPr/>
      </dsp:nvSpPr>
      <dsp:spPr>
        <a:xfrm>
          <a:off x="16284" y="2945643"/>
          <a:ext cx="3768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To document those lived experiences which can make significant contribution to the community</a:t>
          </a:r>
          <a:endParaRPr lang="en-US" sz="1800" kern="1200" dirty="0"/>
        </a:p>
      </dsp:txBody>
      <dsp:txXfrm>
        <a:off x="16284" y="2945643"/>
        <a:ext cx="3768750" cy="765000"/>
      </dsp:txXfrm>
    </dsp:sp>
    <dsp:sp modelId="{8485E1A2-9C20-497A-A367-881C28A508EA}">
      <dsp:nvSpPr>
        <dsp:cNvPr id="0" name=""/>
        <dsp:cNvSpPr/>
      </dsp:nvSpPr>
      <dsp:spPr>
        <a:xfrm>
          <a:off x="5480971" y="815319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3C6DC-3CC3-469E-BA28-0E36A82BF356}">
      <dsp:nvSpPr>
        <dsp:cNvPr id="0" name=""/>
        <dsp:cNvSpPr/>
      </dsp:nvSpPr>
      <dsp:spPr>
        <a:xfrm>
          <a:off x="4444565" y="2945643"/>
          <a:ext cx="376875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develop a book with stories and commentary of seniors for future generation</a:t>
          </a:r>
        </a:p>
      </dsp:txBody>
      <dsp:txXfrm>
        <a:off x="4444565" y="2945643"/>
        <a:ext cx="3768750" cy="76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C1EEA-6CFB-4AE9-8659-EE626BBB94F5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/>
            <a:t>10 individual interviews</a:t>
          </a:r>
        </a:p>
        <a:p>
          <a:pPr marL="571500" lvl="2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/>
            <a:t>5 focus groups</a:t>
          </a:r>
        </a:p>
      </dsp:txBody>
      <dsp:txXfrm rot="-5400000">
        <a:off x="2962655" y="307047"/>
        <a:ext cx="5180726" cy="1593750"/>
      </dsp:txXfrm>
    </dsp:sp>
    <dsp:sp modelId="{19888CAB-797B-49DB-BBA1-DC01298F834B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Participatory action method </a:t>
          </a:r>
        </a:p>
      </dsp:txBody>
      <dsp:txXfrm>
        <a:off x="107773" y="107828"/>
        <a:ext cx="2747110" cy="1992186"/>
      </dsp:txXfrm>
    </dsp:sp>
    <dsp:sp modelId="{383856EC-83BD-4775-B29E-F6CDDD722FE1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/>
            <a:t>Open ended questions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kern="1200"/>
            <a:t>Guided discussions </a:t>
          </a:r>
        </a:p>
      </dsp:txBody>
      <dsp:txXfrm rot="-5400000">
        <a:off x="2962655" y="2625166"/>
        <a:ext cx="5180726" cy="1593750"/>
      </dsp:txXfrm>
    </dsp:sp>
    <dsp:sp modelId="{6115C587-0E51-4FD0-913B-F2B6622B0C9B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Data collection</a:t>
          </a:r>
        </a:p>
      </dsp:txBody>
      <dsp:txXfrm>
        <a:off x="107773" y="2425947"/>
        <a:ext cx="2747110" cy="1992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63C31-BF93-40CB-A54C-9A981A603869}">
      <dsp:nvSpPr>
        <dsp:cNvPr id="0" name=""/>
        <dsp:cNvSpPr/>
      </dsp:nvSpPr>
      <dsp:spPr>
        <a:xfrm>
          <a:off x="750914" y="726904"/>
          <a:ext cx="1081248" cy="10812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9B630-4B0C-4089-9C25-A94B26AC5529}">
      <dsp:nvSpPr>
        <dsp:cNvPr id="0" name=""/>
        <dsp:cNvSpPr/>
      </dsp:nvSpPr>
      <dsp:spPr>
        <a:xfrm>
          <a:off x="90151" y="2269058"/>
          <a:ext cx="2402775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Interviews were made in their first language: Cantonese, Hindi, Filipino, Vietnamese, Hispanic, Farsi, Korean, English</a:t>
          </a:r>
        </a:p>
      </dsp:txBody>
      <dsp:txXfrm>
        <a:off x="90151" y="2269058"/>
        <a:ext cx="2402775" cy="1530000"/>
      </dsp:txXfrm>
    </dsp:sp>
    <dsp:sp modelId="{44EA2ACB-CEFE-4353-B786-E13160012518}">
      <dsp:nvSpPr>
        <dsp:cNvPr id="0" name=""/>
        <dsp:cNvSpPr/>
      </dsp:nvSpPr>
      <dsp:spPr>
        <a:xfrm>
          <a:off x="3574175" y="726904"/>
          <a:ext cx="1081248" cy="10812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77404-9C01-41F1-ABEE-15201900D967}">
      <dsp:nvSpPr>
        <dsp:cNvPr id="0" name=""/>
        <dsp:cNvSpPr/>
      </dsp:nvSpPr>
      <dsp:spPr>
        <a:xfrm>
          <a:off x="2913412" y="2269058"/>
          <a:ext cx="2402775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With interpreters during focus group discussions: Cantonese, Hindi, Filipino</a:t>
          </a:r>
        </a:p>
      </dsp:txBody>
      <dsp:txXfrm>
        <a:off x="2913412" y="2269058"/>
        <a:ext cx="2402775" cy="1530000"/>
      </dsp:txXfrm>
    </dsp:sp>
    <dsp:sp modelId="{241D31C4-6748-47B6-9703-41120AA49197}">
      <dsp:nvSpPr>
        <dsp:cNvPr id="0" name=""/>
        <dsp:cNvSpPr/>
      </dsp:nvSpPr>
      <dsp:spPr>
        <a:xfrm>
          <a:off x="6397436" y="726904"/>
          <a:ext cx="1081248" cy="10812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D9B42-67AE-4823-BAB5-5D772231BC09}">
      <dsp:nvSpPr>
        <dsp:cNvPr id="0" name=""/>
        <dsp:cNvSpPr/>
      </dsp:nvSpPr>
      <dsp:spPr>
        <a:xfrm>
          <a:off x="5736673" y="2269058"/>
          <a:ext cx="2402775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Consents were taken</a:t>
          </a:r>
        </a:p>
      </dsp:txBody>
      <dsp:txXfrm>
        <a:off x="5736673" y="2269058"/>
        <a:ext cx="2402775" cy="153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F8611-CF55-4773-AD62-AFC17611DC4F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3C2C2-99A5-438D-9F5E-080A8BFF29AF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challenges of survival</a:t>
          </a:r>
        </a:p>
      </dsp:txBody>
      <dsp:txXfrm>
        <a:off x="447506" y="98507"/>
        <a:ext cx="5688668" cy="665948"/>
      </dsp:txXfrm>
    </dsp:sp>
    <dsp:sp modelId="{76714DE6-6C9B-44C4-B7FE-0B25544540D2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17091-5CAB-4A77-B8D6-897DCD549A16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multi-layered discrimination</a:t>
          </a:r>
        </a:p>
      </dsp:txBody>
      <dsp:txXfrm>
        <a:off x="447506" y="1232507"/>
        <a:ext cx="5688668" cy="665948"/>
      </dsp:txXfrm>
    </dsp:sp>
    <dsp:sp modelId="{8C9D0182-8EF5-4D1B-8353-5805A8CDAD1D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4F0A6-6084-4832-9ABC-1F70AA6945B5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conflicting identities </a:t>
          </a:r>
        </a:p>
      </dsp:txBody>
      <dsp:txXfrm>
        <a:off x="447506" y="2366507"/>
        <a:ext cx="5688668" cy="665948"/>
      </dsp:txXfrm>
    </dsp:sp>
    <dsp:sp modelId="{94F3C609-53D0-4FDB-923F-CB6ECFC6C8AE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49BDE-33CC-4327-9715-F583741A2831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adjustment with new culture</a:t>
          </a:r>
        </a:p>
      </dsp:txBody>
      <dsp:txXfrm>
        <a:off x="447506" y="3500507"/>
        <a:ext cx="5688668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2AEA1-4B99-48B9-81A5-52576737DE1F}">
      <dsp:nvSpPr>
        <dsp:cNvPr id="0" name=""/>
        <dsp:cNvSpPr/>
      </dsp:nvSpPr>
      <dsp:spPr>
        <a:xfrm>
          <a:off x="4015" y="2209"/>
          <a:ext cx="6400788" cy="145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i="1" kern="1200" baseline="0" dirty="0"/>
            <a:t>In A </a:t>
          </a:r>
          <a:r>
            <a:rPr lang="en-US" sz="4100" b="1" i="1" kern="1200" dirty="0"/>
            <a:t>P</a:t>
          </a:r>
          <a:r>
            <a:rPr lang="en-US" sz="4100" b="1" i="1" kern="1200" baseline="0" dirty="0"/>
            <a:t>lace, I Now </a:t>
          </a:r>
          <a:r>
            <a:rPr lang="en-US" sz="4100" b="1" i="1" kern="1200" dirty="0"/>
            <a:t>C</a:t>
          </a:r>
          <a:r>
            <a:rPr lang="en-US" sz="4100" b="1" i="1" kern="1200" baseline="0" dirty="0"/>
            <a:t>all </a:t>
          </a:r>
          <a:r>
            <a:rPr lang="en-US" sz="4100" b="1" i="1" kern="1200" dirty="0"/>
            <a:t>H</a:t>
          </a:r>
          <a:r>
            <a:rPr lang="en-US" sz="4100" b="1" i="1" kern="1200" baseline="0" dirty="0"/>
            <a:t>ome </a:t>
          </a:r>
          <a:endParaRPr lang="en-US" sz="4100" kern="1200" dirty="0"/>
        </a:p>
      </dsp:txBody>
      <dsp:txXfrm>
        <a:off x="75216" y="73410"/>
        <a:ext cx="6258386" cy="1316160"/>
      </dsp:txXfrm>
    </dsp:sp>
    <dsp:sp modelId="{8C2B1012-5AED-40A9-BA1C-B52EF4C1CD70}">
      <dsp:nvSpPr>
        <dsp:cNvPr id="0" name=""/>
        <dsp:cNvSpPr/>
      </dsp:nvSpPr>
      <dsp:spPr>
        <a:xfrm>
          <a:off x="4015" y="1533700"/>
          <a:ext cx="8221569" cy="145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 baseline="0" dirty="0"/>
            <a:t>Immigrant Seniors in Canada: Stories and Commentary</a:t>
          </a:r>
          <a:endParaRPr lang="en-US" sz="4100" kern="1200" dirty="0"/>
        </a:p>
      </dsp:txBody>
      <dsp:txXfrm>
        <a:off x="75216" y="1604901"/>
        <a:ext cx="8079167" cy="1316160"/>
      </dsp:txXfrm>
    </dsp:sp>
    <dsp:sp modelId="{DE2D54EE-2A07-4597-8EE4-12D8E70AAE4B}">
      <dsp:nvSpPr>
        <dsp:cNvPr id="0" name=""/>
        <dsp:cNvSpPr/>
      </dsp:nvSpPr>
      <dsp:spPr>
        <a:xfrm>
          <a:off x="4015" y="3065190"/>
          <a:ext cx="8221569" cy="1458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Based on thematic analysis</a:t>
          </a:r>
        </a:p>
      </dsp:txBody>
      <dsp:txXfrm>
        <a:off x="75216" y="3136391"/>
        <a:ext cx="8079167" cy="1316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41F26-4AD4-4F3B-A097-1D7F76B0C5F5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Effects of COVID 19 pandemic: </a:t>
          </a:r>
          <a:endParaRPr lang="en-US" sz="1900" kern="1200"/>
        </a:p>
      </dsp:txBody>
      <dsp:txXfrm>
        <a:off x="0" y="3406931"/>
        <a:ext cx="8229600" cy="603844"/>
      </dsp:txXfrm>
    </dsp:sp>
    <dsp:sp modelId="{6D632C07-1505-4A0F-9EA2-8D0FCFEAF29D}">
      <dsp:nvSpPr>
        <dsp:cNvPr id="0" name=""/>
        <dsp:cNvSpPr/>
      </dsp:nvSpPr>
      <dsp:spPr>
        <a:xfrm>
          <a:off x="4018" y="3988412"/>
          <a:ext cx="2740521" cy="5143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/>
            <a:t>A combination of in-person and virtual interviews and focus groups.  </a:t>
          </a:r>
          <a:endParaRPr lang="en-US" sz="900" kern="1200"/>
        </a:p>
      </dsp:txBody>
      <dsp:txXfrm>
        <a:off x="4018" y="3988412"/>
        <a:ext cx="2740521" cy="514386"/>
      </dsp:txXfrm>
    </dsp:sp>
    <dsp:sp modelId="{BD6E84EF-09DD-45EC-BD64-F135C28D56B4}">
      <dsp:nvSpPr>
        <dsp:cNvPr id="0" name=""/>
        <dsp:cNvSpPr/>
      </dsp:nvSpPr>
      <dsp:spPr>
        <a:xfrm>
          <a:off x="2744539" y="3988412"/>
          <a:ext cx="2740521" cy="5143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 dirty="0"/>
            <a:t>Pandemic also restricted the volunteers to go back and forth to the seniors to check the contents of the interpretation/translation made by volunteers.  </a:t>
          </a:r>
          <a:endParaRPr lang="en-US" sz="900" kern="1200" dirty="0"/>
        </a:p>
      </dsp:txBody>
      <dsp:txXfrm>
        <a:off x="2744539" y="3988412"/>
        <a:ext cx="2740521" cy="514386"/>
      </dsp:txXfrm>
    </dsp:sp>
    <dsp:sp modelId="{C0D9CFE6-4A77-4F92-9321-0B201739E4B9}">
      <dsp:nvSpPr>
        <dsp:cNvPr id="0" name=""/>
        <dsp:cNvSpPr/>
      </dsp:nvSpPr>
      <dsp:spPr>
        <a:xfrm>
          <a:off x="5485060" y="3988412"/>
          <a:ext cx="2740521" cy="5143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900" kern="1200"/>
            <a:t>Masking and distancing were practiced by volunteers and participants. </a:t>
          </a:r>
          <a:endParaRPr lang="en-US" sz="900" kern="1200"/>
        </a:p>
      </dsp:txBody>
      <dsp:txXfrm>
        <a:off x="5485060" y="3988412"/>
        <a:ext cx="2740521" cy="514386"/>
      </dsp:txXfrm>
    </dsp:sp>
    <dsp:sp modelId="{205409C4-0119-46B1-96FE-26B07FEC2DB8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Participants who shared their stories are now sharing the book with their family and friends. </a:t>
          </a:r>
          <a:endParaRPr lang="en-US" sz="1900" kern="1200"/>
        </a:p>
      </dsp:txBody>
      <dsp:txXfrm rot="10800000">
        <a:off x="0" y="1703865"/>
        <a:ext cx="8229600" cy="1117500"/>
      </dsp:txXfrm>
    </dsp:sp>
    <dsp:sp modelId="{1B6EEF8C-0BFA-4294-AEA8-F59CDDBB7D13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Lessons learned from these narratives will be beneficial to service providers and seniors.</a:t>
          </a:r>
          <a:br>
            <a:rPr lang="en-CA" sz="1900" kern="1200"/>
          </a:br>
          <a:endParaRPr lang="en-US" sz="1900" kern="1200"/>
        </a:p>
      </dsp:txBody>
      <dsp:txXfrm rot="10800000">
        <a:off x="0" y="799"/>
        <a:ext cx="8229600" cy="111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562600"/>
            <a:ext cx="5715000" cy="762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6FA-73D4-4364-8D84-7D58D7C96016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53A2-5FE5-4C4E-84DC-2F2F5CF78A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verPage_0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6FA-73D4-4364-8D84-7D58D7C96016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53A2-5FE5-4C4E-84DC-2F2F5CF78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6FA-73D4-4364-8D84-7D58D7C96016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53A2-5FE5-4C4E-84DC-2F2F5CF78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6FA-73D4-4364-8D84-7D58D7C96016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53A2-5FE5-4C4E-84DC-2F2F5CF78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6FA-73D4-4364-8D84-7D58D7C96016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53A2-5FE5-4C4E-84DC-2F2F5CF78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6FA-73D4-4364-8D84-7D58D7C96016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53A2-5FE5-4C4E-84DC-2F2F5CF78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6FA-73D4-4364-8D84-7D58D7C96016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53A2-5FE5-4C4E-84DC-2F2F5CF78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6FA-73D4-4364-8D84-7D58D7C96016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53A2-5FE5-4C4E-84DC-2F2F5CF78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6FA-73D4-4364-8D84-7D58D7C96016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53A2-5FE5-4C4E-84DC-2F2F5CF78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6FA-73D4-4364-8D84-7D58D7C96016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53A2-5FE5-4C4E-84DC-2F2F5CF78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E6FA-73D4-4364-8D84-7D58D7C96016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53A2-5FE5-4C4E-84DC-2F2F5CF78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E6FA-73D4-4364-8D84-7D58D7C96016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553A2-5FE5-4C4E-84DC-2F2F5CF78A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2C6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2C6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op_00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2C6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dhaubhadel@ccisab.ca" TargetMode="External"/><Relationship Id="rId2" Type="http://schemas.openxmlformats.org/officeDocument/2006/relationships/hyperlink" Target="mailto:scelis@ccisab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&#8211;sbasnet@ccisab.c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8387" y="5105400"/>
            <a:ext cx="57150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Journey of Immigrant Seniors </a:t>
            </a:r>
            <a:endParaRPr lang="en-US" sz="2200" b="1" dirty="0"/>
          </a:p>
        </p:txBody>
      </p:sp>
      <p:pic>
        <p:nvPicPr>
          <p:cNvPr id="1028" name="Picture 3">
            <a:extLst>
              <a:ext uri="{FF2B5EF4-FFF2-40B4-BE49-F238E27FC236}">
                <a16:creationId xmlns:a16="http://schemas.microsoft.com/office/drawing/2014/main" id="{93ECF3BC-7853-2374-4F46-C0AE5D9A3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" y="762000"/>
            <a:ext cx="2714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064F3-4FF4-C6FA-807C-AC2A4CBE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400" b="1" dirty="0"/>
            </a:br>
            <a:r>
              <a:rPr lang="en-US" sz="3200" b="1" dirty="0"/>
              <a:t>Results</a:t>
            </a:r>
            <a:br>
              <a:rPr lang="en-US" sz="3200" b="1" dirty="0"/>
            </a:br>
            <a:endParaRPr lang="en-US" sz="32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044A68-AB33-0CFC-B51B-BAEE839CC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2574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573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6ADD-EE86-4A9F-6B6C-9E57BA62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6"/>
            <a:ext cx="8229600" cy="10207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CCAB-DA9D-371E-5B72-149A0D351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Sherrisa Celis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scelis@ccisab.ca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403 290 5755</a:t>
            </a:r>
          </a:p>
          <a:p>
            <a:pPr lvl="6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Rashmi Dhaubhadel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rdhaubhadel@ccisab.ca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403 290 5754</a:t>
            </a:r>
          </a:p>
          <a:p>
            <a:pPr lvl="6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Sabita Basnet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–sbasnet@ccisab.ca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403 290 5756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2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096483BA-B0FA-4874-94BD-BA00783A8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47" y="1048047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CE27F7-19C4-438D-9988-FD0CF74B3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470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AF97B5-DFB6-4FCA-A32D-6AEC302CCBF9}"/>
              </a:ext>
            </a:extLst>
          </p:cNvPr>
          <p:cNvSpPr txBox="1"/>
          <p:nvPr/>
        </p:nvSpPr>
        <p:spPr>
          <a:xfrm>
            <a:off x="47625" y="1447800"/>
            <a:ext cx="4676775" cy="3108325"/>
          </a:xfrm>
          <a:prstGeom prst="rect">
            <a:avLst/>
          </a:prstGeom>
          <a:solidFill>
            <a:schemeClr val="accent3">
              <a:lumMod val="40000"/>
              <a:lumOff val="60000"/>
              <a:alpha val="59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/>
              <a:t>In the spirit of respect, reciprocity and truth, we honour and acknowledge Moh’kinsstis and the traditional Treaty 7 territory and oral practices of the Blackfoot confederacy: Siksika, Kainai, Piikani, as well as the Stoney Nakoda and Tsuut’ina nations. </a:t>
            </a:r>
          </a:p>
          <a:p>
            <a:pPr>
              <a:defRPr/>
            </a:pPr>
            <a:endParaRPr lang="en-US" sz="1100" dirty="0"/>
          </a:p>
          <a:p>
            <a:pPr>
              <a:defRPr/>
            </a:pPr>
            <a:r>
              <a:rPr lang="en-US" sz="1400" i="1" dirty="0">
                <a:solidFill>
                  <a:srgbClr val="234D48"/>
                </a:solidFill>
              </a:rPr>
              <a:t>We acknowledge that this territory is home to the Métis Nation of Alberta, Region 3 within the historical Northwest Métis homeland.  </a:t>
            </a:r>
          </a:p>
          <a:p>
            <a:pPr>
              <a:defRPr/>
            </a:pPr>
            <a:endParaRPr lang="en-CA" sz="1400" i="1" dirty="0">
              <a:solidFill>
                <a:srgbClr val="234D48"/>
              </a:solidFill>
            </a:endParaRPr>
          </a:p>
          <a:p>
            <a:pPr>
              <a:defRPr/>
            </a:pPr>
            <a:r>
              <a:rPr lang="en-US" sz="1400" i="1" dirty="0">
                <a:solidFill>
                  <a:srgbClr val="234D48"/>
                </a:solidFill>
              </a:rPr>
              <a:t>Finally, we acknowledge all Nations, indigenous and non, who live, work and play and help us steward this land, honour and celebrate this territory, as we recognize we are all treaty people.</a:t>
            </a:r>
            <a:endParaRPr lang="en-CA" sz="1400" i="1" dirty="0">
              <a:solidFill>
                <a:srgbClr val="234D4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6B50-83C0-46D4-A28E-5C99FDF40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CA" b="1"/>
              <a:t>Background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F286D0-7D98-ED9C-A18D-7A257AB1F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7900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93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400" b="1" dirty="0"/>
            </a:br>
            <a:r>
              <a:rPr lang="en-US" sz="4000" b="1" dirty="0"/>
              <a:t>Objectives</a:t>
            </a:r>
            <a:br>
              <a:rPr lang="en-US" sz="2400" dirty="0"/>
            </a:br>
            <a:endParaRPr lang="en-US" sz="2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DA6E31-31C2-466C-855C-9A7F0137B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6782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b="1"/>
              <a:t>Methods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3749CC-B377-05F4-AD5B-3024285D9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01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93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ABCBF-89F5-3538-082F-C5245E27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b="1"/>
              <a:t>Methods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40E9B3-8A72-F6F0-D50B-78C1CB462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0356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528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B49C0-CBF5-109D-429D-7147E077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74978-1495-5348-E3A0-042915AA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Identified common themes from the narratives</a:t>
            </a:r>
          </a:p>
          <a:p>
            <a:pPr marL="0" indent="0">
              <a:buNone/>
            </a:pP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3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Journeys to Canada </a:t>
            </a:r>
            <a:endParaRPr lang="en-US" sz="3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sz="3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The Meaning of Home </a:t>
            </a:r>
          </a:p>
          <a:p>
            <a:pPr lvl="2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Home may be described or defined differently, </a:t>
            </a:r>
          </a:p>
          <a:p>
            <a:pPr marL="914400" lvl="2" indent="0">
              <a:buNone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yet it is closely and almost always associated with a sense of meaning. But leaving that place called home by force or circumstances beyond volition can be traumatizing</a:t>
            </a:r>
            <a:r>
              <a:rPr lang="en-US" sz="2800" i="1" dirty="0"/>
              <a:t>. </a:t>
            </a:r>
            <a:endParaRPr lang="en-CA" sz="2800" i="1" dirty="0"/>
          </a:p>
          <a:p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CA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CA" sz="3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Connecting the Loop </a:t>
            </a:r>
            <a:endParaRPr lang="en-US" sz="3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Brush Script MT" panose="030608020404060703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6B318-A386-EE03-170E-5A28543F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b="1"/>
              <a:t>Discussion</a:t>
            </a:r>
            <a:endParaRPr lang="en-CA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F03019-F169-17D1-69D1-D0BA737E20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8426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317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5092-2319-D71D-7F54-0F642BC5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b="1"/>
              <a:t>The Book</a:t>
            </a:r>
            <a:endParaRPr lang="en-CA" b="1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666F875-BE23-AB5D-98EE-480CDD579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1497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764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438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Brush Script MT</vt:lpstr>
      <vt:lpstr>Calibri</vt:lpstr>
      <vt:lpstr>Office Theme</vt:lpstr>
      <vt:lpstr>The Journey of Immigrant Seniors </vt:lpstr>
      <vt:lpstr>PowerPoint Presentation</vt:lpstr>
      <vt:lpstr>Background</vt:lpstr>
      <vt:lpstr> Objectives </vt:lpstr>
      <vt:lpstr>Methods</vt:lpstr>
      <vt:lpstr>Methods</vt:lpstr>
      <vt:lpstr>Discussion</vt:lpstr>
      <vt:lpstr>Discussion</vt:lpstr>
      <vt:lpstr>The Book</vt:lpstr>
      <vt:lpstr> Results </vt:lpstr>
      <vt:lpstr> Thank You </vt:lpstr>
      <vt:lpstr>PowerPoint Presentation</vt:lpstr>
    </vt:vector>
  </TitlesOfParts>
  <Company>Glenbriar Technologies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Sherrisa Celis</cp:lastModifiedBy>
  <cp:revision>19</cp:revision>
  <dcterms:created xsi:type="dcterms:W3CDTF">2017-11-26T15:28:51Z</dcterms:created>
  <dcterms:modified xsi:type="dcterms:W3CDTF">2023-10-05T14:33:31Z</dcterms:modified>
</cp:coreProperties>
</file>