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7" r:id="rId3"/>
    <p:sldId id="274" r:id="rId4"/>
    <p:sldId id="267" r:id="rId5"/>
    <p:sldId id="269" r:id="rId6"/>
    <p:sldId id="270" r:id="rId7"/>
    <p:sldId id="271" r:id="rId8"/>
    <p:sldId id="265" r:id="rId9"/>
    <p:sldId id="272" r:id="rId10"/>
    <p:sldId id="273" r:id="rId11"/>
    <p:sldId id="275" r:id="rId12"/>
  </p:sldIdLst>
  <p:sldSz cx="12192000"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3973E-C93F-4BD2-96E0-F4D322F094A3}" v="384" dt="2023-10-06T02:18:52.3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8366" autoAdjust="0"/>
  </p:normalViewPr>
  <p:slideViewPr>
    <p:cSldViewPr snapToGrid="0">
      <p:cViewPr>
        <p:scale>
          <a:sx n="73" d="100"/>
          <a:sy n="73" d="100"/>
        </p:scale>
        <p:origin x="1061"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 Ahadzadeh Ardebili" userId="cec2b833-322d-4b6f-878d-6f39d016a803" providerId="ADAL" clId="{9D53973E-C93F-4BD2-96E0-F4D322F094A3}"/>
    <pc:docChg chg="undo redo custSel addSld delSld modSld sldOrd replTag">
      <pc:chgData name="Aria Ahadzadeh Ardebili" userId="cec2b833-322d-4b6f-878d-6f39d016a803" providerId="ADAL" clId="{9D53973E-C93F-4BD2-96E0-F4D322F094A3}" dt="2023-10-06T02:19:04.171" v="12207" actId="1076"/>
      <pc:docMkLst>
        <pc:docMk/>
      </pc:docMkLst>
      <pc:sldChg chg="addSp modSp mod">
        <pc:chgData name="Aria Ahadzadeh Ardebili" userId="cec2b833-322d-4b6f-878d-6f39d016a803" providerId="ADAL" clId="{9D53973E-C93F-4BD2-96E0-F4D322F094A3}" dt="2023-10-06T02:19:04.171" v="12207" actId="1076"/>
        <pc:sldMkLst>
          <pc:docMk/>
          <pc:sldMk cId="673345853" sldId="256"/>
        </pc:sldMkLst>
        <pc:spChg chg="mod">
          <ac:chgData name="Aria Ahadzadeh Ardebili" userId="cec2b833-322d-4b6f-878d-6f39d016a803" providerId="ADAL" clId="{9D53973E-C93F-4BD2-96E0-F4D322F094A3}" dt="2023-10-05T03:57:27.356" v="1877" actId="2711"/>
          <ac:spMkLst>
            <pc:docMk/>
            <pc:sldMk cId="673345853" sldId="256"/>
            <ac:spMk id="2" creationId="{D88AD1FE-19D9-F2E2-AD7A-6A816BC7A4FF}"/>
          </ac:spMkLst>
        </pc:spChg>
        <pc:spChg chg="mod">
          <ac:chgData name="Aria Ahadzadeh Ardebili" userId="cec2b833-322d-4b6f-878d-6f39d016a803" providerId="ADAL" clId="{9D53973E-C93F-4BD2-96E0-F4D322F094A3}" dt="2023-10-05T03:57:21.092" v="1876" actId="255"/>
          <ac:spMkLst>
            <pc:docMk/>
            <pc:sldMk cId="673345853" sldId="256"/>
            <ac:spMk id="3" creationId="{ACD09239-C809-80DB-0C70-17D584236FDE}"/>
          </ac:spMkLst>
        </pc:spChg>
        <pc:picChg chg="add mod">
          <ac:chgData name="Aria Ahadzadeh Ardebili" userId="cec2b833-322d-4b6f-878d-6f39d016a803" providerId="ADAL" clId="{9D53973E-C93F-4BD2-96E0-F4D322F094A3}" dt="2023-10-06T02:19:04.171" v="12207" actId="1076"/>
          <ac:picMkLst>
            <pc:docMk/>
            <pc:sldMk cId="673345853" sldId="256"/>
            <ac:picMk id="4" creationId="{BFDFE363-4120-2B80-F400-E7A6B305EF97}"/>
          </ac:picMkLst>
        </pc:picChg>
      </pc:sldChg>
      <pc:sldChg chg="addSp delSp modSp del mod modNotesTx">
        <pc:chgData name="Aria Ahadzadeh Ardebili" userId="cec2b833-322d-4b6f-878d-6f39d016a803" providerId="ADAL" clId="{9D53973E-C93F-4BD2-96E0-F4D322F094A3}" dt="2023-10-05T04:37:06.071" v="3361" actId="47"/>
        <pc:sldMkLst>
          <pc:docMk/>
          <pc:sldMk cId="2657368273" sldId="258"/>
        </pc:sldMkLst>
        <pc:spChg chg="mod">
          <ac:chgData name="Aria Ahadzadeh Ardebili" userId="cec2b833-322d-4b6f-878d-6f39d016a803" providerId="ADAL" clId="{9D53973E-C93F-4BD2-96E0-F4D322F094A3}" dt="2023-10-05T04:00:56.020" v="1895" actId="27636"/>
          <ac:spMkLst>
            <pc:docMk/>
            <pc:sldMk cId="2657368273" sldId="258"/>
            <ac:spMk id="1064" creationId="{53FB90F3-D64B-5DC0-B65C-D2D08B9779EA}"/>
          </ac:spMkLst>
        </pc:spChg>
        <pc:spChg chg="add del">
          <ac:chgData name="Aria Ahadzadeh Ardebili" userId="cec2b833-322d-4b6f-878d-6f39d016a803" providerId="ADAL" clId="{9D53973E-C93F-4BD2-96E0-F4D322F094A3}" dt="2023-10-05T03:50:21.561" v="1820" actId="478"/>
          <ac:spMkLst>
            <pc:docMk/>
            <pc:sldMk cId="2657368273" sldId="258"/>
            <ac:spMk id="1076" creationId="{B41E6292-8C66-FC04-AD9A-43C3FE594096}"/>
          </ac:spMkLst>
        </pc:spChg>
        <pc:cxnChg chg="mod">
          <ac:chgData name="Aria Ahadzadeh Ardebili" userId="cec2b833-322d-4b6f-878d-6f39d016a803" providerId="ADAL" clId="{9D53973E-C93F-4BD2-96E0-F4D322F094A3}" dt="2023-10-05T04:01:01.007" v="1896" actId="14100"/>
          <ac:cxnSpMkLst>
            <pc:docMk/>
            <pc:sldMk cId="2657368273" sldId="258"/>
            <ac:cxnSpMk id="1032" creationId="{9688A784-71F0-C1F8-8292-3B6B6580F470}"/>
          </ac:cxnSpMkLst>
        </pc:cxnChg>
      </pc:sldChg>
      <pc:sldChg chg="del">
        <pc:chgData name="Aria Ahadzadeh Ardebili" userId="cec2b833-322d-4b6f-878d-6f39d016a803" providerId="ADAL" clId="{9D53973E-C93F-4BD2-96E0-F4D322F094A3}" dt="2023-10-05T04:14:38.891" v="2262" actId="47"/>
        <pc:sldMkLst>
          <pc:docMk/>
          <pc:sldMk cId="3361490299" sldId="259"/>
        </pc:sldMkLst>
      </pc:sldChg>
      <pc:sldChg chg="del">
        <pc:chgData name="Aria Ahadzadeh Ardebili" userId="cec2b833-322d-4b6f-878d-6f39d016a803" providerId="ADAL" clId="{9D53973E-C93F-4BD2-96E0-F4D322F094A3}" dt="2023-10-05T03:19:42.839" v="433" actId="47"/>
        <pc:sldMkLst>
          <pc:docMk/>
          <pc:sldMk cId="1186466128" sldId="260"/>
        </pc:sldMkLst>
      </pc:sldChg>
      <pc:sldChg chg="del">
        <pc:chgData name="Aria Ahadzadeh Ardebili" userId="cec2b833-322d-4b6f-878d-6f39d016a803" providerId="ADAL" clId="{9D53973E-C93F-4BD2-96E0-F4D322F094A3}" dt="2023-10-05T04:15:59.319" v="2328" actId="47"/>
        <pc:sldMkLst>
          <pc:docMk/>
          <pc:sldMk cId="2562632525" sldId="262"/>
        </pc:sldMkLst>
      </pc:sldChg>
      <pc:sldChg chg="del">
        <pc:chgData name="Aria Ahadzadeh Ardebili" userId="cec2b833-322d-4b6f-878d-6f39d016a803" providerId="ADAL" clId="{9D53973E-C93F-4BD2-96E0-F4D322F094A3}" dt="2023-10-05T04:16:48.952" v="2330" actId="47"/>
        <pc:sldMkLst>
          <pc:docMk/>
          <pc:sldMk cId="1207089508" sldId="263"/>
        </pc:sldMkLst>
      </pc:sldChg>
      <pc:sldChg chg="del">
        <pc:chgData name="Aria Ahadzadeh Ardebili" userId="cec2b833-322d-4b6f-878d-6f39d016a803" providerId="ADAL" clId="{9D53973E-C93F-4BD2-96E0-F4D322F094A3}" dt="2023-10-05T03:19:44.327" v="434" actId="47"/>
        <pc:sldMkLst>
          <pc:docMk/>
          <pc:sldMk cId="3176342458" sldId="264"/>
        </pc:sldMkLst>
      </pc:sldChg>
      <pc:sldChg chg="modSp mod ord modNotesTx">
        <pc:chgData name="Aria Ahadzadeh Ardebili" userId="cec2b833-322d-4b6f-878d-6f39d016a803" providerId="ADAL" clId="{9D53973E-C93F-4BD2-96E0-F4D322F094A3}" dt="2023-10-06T02:16:27.432" v="11953" actId="20577"/>
        <pc:sldMkLst>
          <pc:docMk/>
          <pc:sldMk cId="4259241265" sldId="265"/>
        </pc:sldMkLst>
        <pc:spChg chg="mod">
          <ac:chgData name="Aria Ahadzadeh Ardebili" userId="cec2b833-322d-4b6f-878d-6f39d016a803" providerId="ADAL" clId="{9D53973E-C93F-4BD2-96E0-F4D322F094A3}" dt="2023-10-05T03:52:02.903" v="1872" actId="20577"/>
          <ac:spMkLst>
            <pc:docMk/>
            <pc:sldMk cId="4259241265" sldId="265"/>
            <ac:spMk id="2" creationId="{51D38BE2-8491-6A75-0752-0048A62092D0}"/>
          </ac:spMkLst>
        </pc:spChg>
        <pc:spChg chg="mod">
          <ac:chgData name="Aria Ahadzadeh Ardebili" userId="cec2b833-322d-4b6f-878d-6f39d016a803" providerId="ADAL" clId="{9D53973E-C93F-4BD2-96E0-F4D322F094A3}" dt="2023-10-05T03:41:55.583" v="1417" actId="1076"/>
          <ac:spMkLst>
            <pc:docMk/>
            <pc:sldMk cId="4259241265" sldId="265"/>
            <ac:spMk id="25" creationId="{71130879-6FB5-3BCC-B093-A9C7B2F08910}"/>
          </ac:spMkLst>
        </pc:spChg>
        <pc:picChg chg="mod">
          <ac:chgData name="Aria Ahadzadeh Ardebili" userId="cec2b833-322d-4b6f-878d-6f39d016a803" providerId="ADAL" clId="{9D53973E-C93F-4BD2-96E0-F4D322F094A3}" dt="2023-10-05T03:52:17.158" v="1874" actId="1076"/>
          <ac:picMkLst>
            <pc:docMk/>
            <pc:sldMk cId="4259241265" sldId="265"/>
            <ac:picMk id="12" creationId="{681E3B54-BCD0-537F-460F-6F5C381E5E4B}"/>
          </ac:picMkLst>
        </pc:picChg>
      </pc:sldChg>
      <pc:sldChg chg="del ord">
        <pc:chgData name="Aria Ahadzadeh Ardebili" userId="cec2b833-322d-4b6f-878d-6f39d016a803" providerId="ADAL" clId="{9D53973E-C93F-4BD2-96E0-F4D322F094A3}" dt="2023-10-06T00:09:59.885" v="7905" actId="47"/>
        <pc:sldMkLst>
          <pc:docMk/>
          <pc:sldMk cId="3210719537" sldId="266"/>
        </pc:sldMkLst>
      </pc:sldChg>
      <pc:sldChg chg="addSp delSp modSp mod ord modNotesTx">
        <pc:chgData name="Aria Ahadzadeh Ardebili" userId="cec2b833-322d-4b6f-878d-6f39d016a803" providerId="ADAL" clId="{9D53973E-C93F-4BD2-96E0-F4D322F094A3}" dt="2023-10-06T02:11:55.436" v="10519" actId="20577"/>
        <pc:sldMkLst>
          <pc:docMk/>
          <pc:sldMk cId="2355997130" sldId="267"/>
        </pc:sldMkLst>
        <pc:spChg chg="add del mod">
          <ac:chgData name="Aria Ahadzadeh Ardebili" userId="cec2b833-322d-4b6f-878d-6f39d016a803" providerId="ADAL" clId="{9D53973E-C93F-4BD2-96E0-F4D322F094A3}" dt="2023-10-05T02:49:37.571" v="2" actId="478"/>
          <ac:spMkLst>
            <pc:docMk/>
            <pc:sldMk cId="2355997130" sldId="267"/>
            <ac:spMk id="11" creationId="{4C89401E-09F5-041D-82A5-51835DD1BC46}"/>
          </ac:spMkLst>
        </pc:spChg>
        <pc:spChg chg="mod">
          <ac:chgData name="Aria Ahadzadeh Ardebili" userId="cec2b833-322d-4b6f-878d-6f39d016a803" providerId="ADAL" clId="{9D53973E-C93F-4BD2-96E0-F4D322F094A3}" dt="2023-10-05T02:56:01.839" v="123" actId="20577"/>
          <ac:spMkLst>
            <pc:docMk/>
            <pc:sldMk cId="2355997130" sldId="267"/>
            <ac:spMk id="18" creationId="{4B8FBF3F-46A4-5DF4-BAAA-51607DF9564B}"/>
          </ac:spMkLst>
        </pc:spChg>
        <pc:spChg chg="add mod">
          <ac:chgData name="Aria Ahadzadeh Ardebili" userId="cec2b833-322d-4b6f-878d-6f39d016a803" providerId="ADAL" clId="{9D53973E-C93F-4BD2-96E0-F4D322F094A3}" dt="2023-10-05T02:57:38.637" v="206" actId="1076"/>
          <ac:spMkLst>
            <pc:docMk/>
            <pc:sldMk cId="2355997130" sldId="267"/>
            <ac:spMk id="20" creationId="{B66600DB-24DA-A94C-5492-2A642D88D5A6}"/>
          </ac:spMkLst>
        </pc:spChg>
        <pc:spChg chg="add mod">
          <ac:chgData name="Aria Ahadzadeh Ardebili" userId="cec2b833-322d-4b6f-878d-6f39d016a803" providerId="ADAL" clId="{9D53973E-C93F-4BD2-96E0-F4D322F094A3}" dt="2023-10-05T03:18:50.273" v="432" actId="20577"/>
          <ac:spMkLst>
            <pc:docMk/>
            <pc:sldMk cId="2355997130" sldId="267"/>
            <ac:spMk id="22" creationId="{2808DCD9-0665-F3F5-FF8B-2F162430C6AD}"/>
          </ac:spMkLst>
        </pc:spChg>
        <pc:spChg chg="add mod">
          <ac:chgData name="Aria Ahadzadeh Ardebili" userId="cec2b833-322d-4b6f-878d-6f39d016a803" providerId="ADAL" clId="{9D53973E-C93F-4BD2-96E0-F4D322F094A3}" dt="2023-10-05T03:18:47.694" v="430" actId="20577"/>
          <ac:spMkLst>
            <pc:docMk/>
            <pc:sldMk cId="2355997130" sldId="267"/>
            <ac:spMk id="24" creationId="{15947C8C-0A24-63DF-CAC6-C16AA2E2A93E}"/>
          </ac:spMkLst>
        </pc:spChg>
        <pc:picChg chg="add del mod">
          <ac:chgData name="Aria Ahadzadeh Ardebili" userId="cec2b833-322d-4b6f-878d-6f39d016a803" providerId="ADAL" clId="{9D53973E-C93F-4BD2-96E0-F4D322F094A3}" dt="2023-10-05T02:50:18.712" v="5" actId="478"/>
          <ac:picMkLst>
            <pc:docMk/>
            <pc:sldMk cId="2355997130" sldId="267"/>
            <ac:picMk id="14" creationId="{C5988BF4-9D35-6F69-858F-C543BDB53EB3}"/>
          </ac:picMkLst>
        </pc:picChg>
        <pc:picChg chg="add mod modCrop">
          <ac:chgData name="Aria Ahadzadeh Ardebili" userId="cec2b833-322d-4b6f-878d-6f39d016a803" providerId="ADAL" clId="{9D53973E-C93F-4BD2-96E0-F4D322F094A3}" dt="2023-10-05T02:56:49.034" v="127" actId="1076"/>
          <ac:picMkLst>
            <pc:docMk/>
            <pc:sldMk cId="2355997130" sldId="267"/>
            <ac:picMk id="19" creationId="{30888E30-E7C7-AF00-487C-01259C44E3B7}"/>
          </ac:picMkLst>
        </pc:picChg>
        <pc:picChg chg="add mod">
          <ac:chgData name="Aria Ahadzadeh Ardebili" userId="cec2b833-322d-4b6f-878d-6f39d016a803" providerId="ADAL" clId="{9D53973E-C93F-4BD2-96E0-F4D322F094A3}" dt="2023-10-05T02:58:25.365" v="209" actId="196"/>
          <ac:picMkLst>
            <pc:docMk/>
            <pc:sldMk cId="2355997130" sldId="267"/>
            <ac:picMk id="21" creationId="{B71BE37D-DBE3-BB90-0021-45D10B07B317}"/>
          </ac:picMkLst>
        </pc:picChg>
        <pc:picChg chg="add mod">
          <ac:chgData name="Aria Ahadzadeh Ardebili" userId="cec2b833-322d-4b6f-878d-6f39d016a803" providerId="ADAL" clId="{9D53973E-C93F-4BD2-96E0-F4D322F094A3}" dt="2023-10-05T03:02:42.163" v="360" actId="1076"/>
          <ac:picMkLst>
            <pc:docMk/>
            <pc:sldMk cId="2355997130" sldId="267"/>
            <ac:picMk id="23" creationId="{E40C389E-5C1B-C33E-FEDD-D00CC25F0F4A}"/>
          </ac:picMkLst>
        </pc:picChg>
      </pc:sldChg>
      <pc:sldChg chg="new del">
        <pc:chgData name="Aria Ahadzadeh Ardebili" userId="cec2b833-322d-4b6f-878d-6f39d016a803" providerId="ADAL" clId="{9D53973E-C93F-4BD2-96E0-F4D322F094A3}" dt="2023-10-05T02:55:17.938" v="24" actId="47"/>
        <pc:sldMkLst>
          <pc:docMk/>
          <pc:sldMk cId="2837900177" sldId="268"/>
        </pc:sldMkLst>
      </pc:sldChg>
      <pc:sldChg chg="addSp delSp modSp add mod modNotesTx">
        <pc:chgData name="Aria Ahadzadeh Ardebili" userId="cec2b833-322d-4b6f-878d-6f39d016a803" providerId="ADAL" clId="{9D53973E-C93F-4BD2-96E0-F4D322F094A3}" dt="2023-10-06T02:13:22.530" v="10959" actId="20577"/>
        <pc:sldMkLst>
          <pc:docMk/>
          <pc:sldMk cId="948311821" sldId="269"/>
        </pc:sldMkLst>
        <pc:spChg chg="mod">
          <ac:chgData name="Aria Ahadzadeh Ardebili" userId="cec2b833-322d-4b6f-878d-6f39d016a803" providerId="ADAL" clId="{9D53973E-C93F-4BD2-96E0-F4D322F094A3}" dt="2023-10-05T02:55:29.333" v="44" actId="20577"/>
          <ac:spMkLst>
            <pc:docMk/>
            <pc:sldMk cId="948311821" sldId="269"/>
            <ac:spMk id="2" creationId="{51D38BE2-8491-6A75-0752-0048A62092D0}"/>
          </ac:spMkLst>
        </pc:spChg>
        <pc:spChg chg="add mod">
          <ac:chgData name="Aria Ahadzadeh Ardebili" userId="cec2b833-322d-4b6f-878d-6f39d016a803" providerId="ADAL" clId="{9D53973E-C93F-4BD2-96E0-F4D322F094A3}" dt="2023-10-05T03:21:32.870" v="494" actId="20577"/>
          <ac:spMkLst>
            <pc:docMk/>
            <pc:sldMk cId="948311821" sldId="269"/>
            <ac:spMk id="3" creationId="{61FAE4CA-7E08-67CF-399B-065B01C3C6C5}"/>
          </ac:spMkLst>
        </pc:spChg>
        <pc:spChg chg="add del mod">
          <ac:chgData name="Aria Ahadzadeh Ardebili" userId="cec2b833-322d-4b6f-878d-6f39d016a803" providerId="ADAL" clId="{9D53973E-C93F-4BD2-96E0-F4D322F094A3}" dt="2023-10-05T03:28:40.667" v="828" actId="478"/>
          <ac:spMkLst>
            <pc:docMk/>
            <pc:sldMk cId="948311821" sldId="269"/>
            <ac:spMk id="7" creationId="{67FE9B5C-BC69-D19A-AE1D-948CC29C0549}"/>
          </ac:spMkLst>
        </pc:spChg>
        <pc:spChg chg="add mod">
          <ac:chgData name="Aria Ahadzadeh Ardebili" userId="cec2b833-322d-4b6f-878d-6f39d016a803" providerId="ADAL" clId="{9D53973E-C93F-4BD2-96E0-F4D322F094A3}" dt="2023-10-05T04:11:04.193" v="1986" actId="20577"/>
          <ac:spMkLst>
            <pc:docMk/>
            <pc:sldMk cId="948311821" sldId="269"/>
            <ac:spMk id="8" creationId="{144BC924-02E3-8144-2E9F-4141E0F23C59}"/>
          </ac:spMkLst>
        </pc:spChg>
        <pc:spChg chg="add del mod">
          <ac:chgData name="Aria Ahadzadeh Ardebili" userId="cec2b833-322d-4b6f-878d-6f39d016a803" providerId="ADAL" clId="{9D53973E-C93F-4BD2-96E0-F4D322F094A3}" dt="2023-10-05T03:28:53.309" v="831" actId="478"/>
          <ac:spMkLst>
            <pc:docMk/>
            <pc:sldMk cId="948311821" sldId="269"/>
            <ac:spMk id="9" creationId="{D5B0186A-248F-D6FC-9587-FD7D80B0F2EF}"/>
          </ac:spMkLst>
        </pc:spChg>
        <pc:spChg chg="add mod">
          <ac:chgData name="Aria Ahadzadeh Ardebili" userId="cec2b833-322d-4b6f-878d-6f39d016a803" providerId="ADAL" clId="{9D53973E-C93F-4BD2-96E0-F4D322F094A3}" dt="2023-10-05T04:10:15.547" v="1975" actId="1076"/>
          <ac:spMkLst>
            <pc:docMk/>
            <pc:sldMk cId="948311821" sldId="269"/>
            <ac:spMk id="11" creationId="{E888DF8F-A15A-BE2B-38EF-38619FB1DE58}"/>
          </ac:spMkLst>
        </pc:spChg>
        <pc:spChg chg="add mod">
          <ac:chgData name="Aria Ahadzadeh Ardebili" userId="cec2b833-322d-4b6f-878d-6f39d016a803" providerId="ADAL" clId="{9D53973E-C93F-4BD2-96E0-F4D322F094A3}" dt="2023-10-05T04:10:09.553" v="1974" actId="1076"/>
          <ac:spMkLst>
            <pc:docMk/>
            <pc:sldMk cId="948311821" sldId="269"/>
            <ac:spMk id="12" creationId="{7BE5116E-2D24-8361-9CCB-41B230E3602B}"/>
          </ac:spMkLst>
        </pc:spChg>
        <pc:spChg chg="add mod">
          <ac:chgData name="Aria Ahadzadeh Ardebili" userId="cec2b833-322d-4b6f-878d-6f39d016a803" providerId="ADAL" clId="{9D53973E-C93F-4BD2-96E0-F4D322F094A3}" dt="2023-10-05T04:10:09.553" v="1974" actId="1076"/>
          <ac:spMkLst>
            <pc:docMk/>
            <pc:sldMk cId="948311821" sldId="269"/>
            <ac:spMk id="13" creationId="{B5CA4C1A-C403-4DF2-C036-0C496FF5E939}"/>
          </ac:spMkLst>
        </pc:spChg>
        <pc:spChg chg="add mod">
          <ac:chgData name="Aria Ahadzadeh Ardebili" userId="cec2b833-322d-4b6f-878d-6f39d016a803" providerId="ADAL" clId="{9D53973E-C93F-4BD2-96E0-F4D322F094A3}" dt="2023-10-05T04:10:15.547" v="1975" actId="1076"/>
          <ac:spMkLst>
            <pc:docMk/>
            <pc:sldMk cId="948311821" sldId="269"/>
            <ac:spMk id="14" creationId="{63AD955F-027C-8F3B-9E10-1194643A46B2}"/>
          </ac:spMkLst>
        </pc:spChg>
        <pc:spChg chg="del">
          <ac:chgData name="Aria Ahadzadeh Ardebili" userId="cec2b833-322d-4b6f-878d-6f39d016a803" providerId="ADAL" clId="{9D53973E-C93F-4BD2-96E0-F4D322F094A3}" dt="2023-10-05T02:56:18.633" v="125" actId="478"/>
          <ac:spMkLst>
            <pc:docMk/>
            <pc:sldMk cId="948311821" sldId="269"/>
            <ac:spMk id="18" creationId="{4B8FBF3F-46A4-5DF4-BAAA-51607DF9564B}"/>
          </ac:spMkLst>
        </pc:spChg>
        <pc:picChg chg="del">
          <ac:chgData name="Aria Ahadzadeh Ardebili" userId="cec2b833-322d-4b6f-878d-6f39d016a803" providerId="ADAL" clId="{9D53973E-C93F-4BD2-96E0-F4D322F094A3}" dt="2023-10-05T02:55:23.233" v="28" actId="478"/>
          <ac:picMkLst>
            <pc:docMk/>
            <pc:sldMk cId="948311821" sldId="269"/>
            <ac:picMk id="4" creationId="{8C8D5521-1D87-A094-D35A-95693C5F0487}"/>
          </ac:picMkLst>
        </pc:picChg>
        <pc:picChg chg="del">
          <ac:chgData name="Aria Ahadzadeh Ardebili" userId="cec2b833-322d-4b6f-878d-6f39d016a803" providerId="ADAL" clId="{9D53973E-C93F-4BD2-96E0-F4D322F094A3}" dt="2023-10-05T02:55:22.441" v="27" actId="478"/>
          <ac:picMkLst>
            <pc:docMk/>
            <pc:sldMk cId="948311821" sldId="269"/>
            <ac:picMk id="5" creationId="{98200191-5064-BD6D-A056-03F5EC26E6E1}"/>
          </ac:picMkLst>
        </pc:picChg>
        <pc:picChg chg="del">
          <ac:chgData name="Aria Ahadzadeh Ardebili" userId="cec2b833-322d-4b6f-878d-6f39d016a803" providerId="ADAL" clId="{9D53973E-C93F-4BD2-96E0-F4D322F094A3}" dt="2023-10-05T02:55:21.728" v="26" actId="478"/>
          <ac:picMkLst>
            <pc:docMk/>
            <pc:sldMk cId="948311821" sldId="269"/>
            <ac:picMk id="6" creationId="{9B5C2795-F6DA-55FE-5E5E-68F63E2288F7}"/>
          </ac:picMkLst>
        </pc:picChg>
        <pc:picChg chg="del">
          <ac:chgData name="Aria Ahadzadeh Ardebili" userId="cec2b833-322d-4b6f-878d-6f39d016a803" providerId="ADAL" clId="{9D53973E-C93F-4BD2-96E0-F4D322F094A3}" dt="2023-10-05T02:55:21.156" v="25" actId="478"/>
          <ac:picMkLst>
            <pc:docMk/>
            <pc:sldMk cId="948311821" sldId="269"/>
            <ac:picMk id="10" creationId="{AC29A314-F882-0709-8553-EC2AEAAA1604}"/>
          </ac:picMkLst>
        </pc:picChg>
        <pc:picChg chg="del">
          <ac:chgData name="Aria Ahadzadeh Ardebili" userId="cec2b833-322d-4b6f-878d-6f39d016a803" providerId="ADAL" clId="{9D53973E-C93F-4BD2-96E0-F4D322F094A3}" dt="2023-10-05T02:56:14.820" v="124" actId="478"/>
          <ac:picMkLst>
            <pc:docMk/>
            <pc:sldMk cId="948311821" sldId="269"/>
            <ac:picMk id="19" creationId="{30888E30-E7C7-AF00-487C-01259C44E3B7}"/>
          </ac:picMkLst>
        </pc:picChg>
      </pc:sldChg>
      <pc:sldChg chg="addSp delSp modSp add mod modNotesTx">
        <pc:chgData name="Aria Ahadzadeh Ardebili" userId="cec2b833-322d-4b6f-878d-6f39d016a803" providerId="ADAL" clId="{9D53973E-C93F-4BD2-96E0-F4D322F094A3}" dt="2023-10-06T02:14:48.752" v="11391" actId="20577"/>
        <pc:sldMkLst>
          <pc:docMk/>
          <pc:sldMk cId="362327649" sldId="270"/>
        </pc:sldMkLst>
        <pc:spChg chg="mod">
          <ac:chgData name="Aria Ahadzadeh Ardebili" userId="cec2b833-322d-4b6f-878d-6f39d016a803" providerId="ADAL" clId="{9D53973E-C93F-4BD2-96E0-F4D322F094A3}" dt="2023-10-05T03:34:12.753" v="1369" actId="20577"/>
          <ac:spMkLst>
            <pc:docMk/>
            <pc:sldMk cId="362327649" sldId="270"/>
            <ac:spMk id="2" creationId="{51D38BE2-8491-6A75-0752-0048A62092D0}"/>
          </ac:spMkLst>
        </pc:spChg>
        <pc:spChg chg="mod">
          <ac:chgData name="Aria Ahadzadeh Ardebili" userId="cec2b833-322d-4b6f-878d-6f39d016a803" providerId="ADAL" clId="{9D53973E-C93F-4BD2-96E0-F4D322F094A3}" dt="2023-10-05T03:34:28.419" v="1370" actId="20577"/>
          <ac:spMkLst>
            <pc:docMk/>
            <pc:sldMk cId="362327649" sldId="270"/>
            <ac:spMk id="3" creationId="{61FAE4CA-7E08-67CF-399B-065B01C3C6C5}"/>
          </ac:spMkLst>
        </pc:spChg>
        <pc:spChg chg="add del mod">
          <ac:chgData name="Aria Ahadzadeh Ardebili" userId="cec2b833-322d-4b6f-878d-6f39d016a803" providerId="ADAL" clId="{9D53973E-C93F-4BD2-96E0-F4D322F094A3}" dt="2023-10-05T03:41:00.132" v="1392" actId="478"/>
          <ac:spMkLst>
            <pc:docMk/>
            <pc:sldMk cId="362327649" sldId="270"/>
            <ac:spMk id="6" creationId="{79E4E940-A89F-77AF-8C39-7B5E0F867622}"/>
          </ac:spMkLst>
        </pc:spChg>
        <pc:spChg chg="add mod">
          <ac:chgData name="Aria Ahadzadeh Ardebili" userId="cec2b833-322d-4b6f-878d-6f39d016a803" providerId="ADAL" clId="{9D53973E-C93F-4BD2-96E0-F4D322F094A3}" dt="2023-10-05T06:25:01.983" v="7319" actId="207"/>
          <ac:spMkLst>
            <pc:docMk/>
            <pc:sldMk cId="362327649" sldId="270"/>
            <ac:spMk id="7" creationId="{C38588BF-13CA-3E57-A32F-F0E76407BB6C}"/>
          </ac:spMkLst>
        </pc:spChg>
        <pc:spChg chg="del">
          <ac:chgData name="Aria Ahadzadeh Ardebili" userId="cec2b833-322d-4b6f-878d-6f39d016a803" providerId="ADAL" clId="{9D53973E-C93F-4BD2-96E0-F4D322F094A3}" dt="2023-10-05T03:34:34.837" v="1371" actId="478"/>
          <ac:spMkLst>
            <pc:docMk/>
            <pc:sldMk cId="362327649" sldId="270"/>
            <ac:spMk id="8" creationId="{144BC924-02E3-8144-2E9F-4141E0F23C59}"/>
          </ac:spMkLst>
        </pc:spChg>
        <pc:spChg chg="add mod">
          <ac:chgData name="Aria Ahadzadeh Ardebili" userId="cec2b833-322d-4b6f-878d-6f39d016a803" providerId="ADAL" clId="{9D53973E-C93F-4BD2-96E0-F4D322F094A3}" dt="2023-10-05T06:25:19.432" v="7321" actId="207"/>
          <ac:spMkLst>
            <pc:docMk/>
            <pc:sldMk cId="362327649" sldId="270"/>
            <ac:spMk id="9" creationId="{F98749DD-7793-6C25-BC3C-7CAADDB2569F}"/>
          </ac:spMkLst>
        </pc:spChg>
        <pc:spChg chg="add mod">
          <ac:chgData name="Aria Ahadzadeh Ardebili" userId="cec2b833-322d-4b6f-878d-6f39d016a803" providerId="ADAL" clId="{9D53973E-C93F-4BD2-96E0-F4D322F094A3}" dt="2023-10-05T06:25:07.021" v="7320" actId="207"/>
          <ac:spMkLst>
            <pc:docMk/>
            <pc:sldMk cId="362327649" sldId="270"/>
            <ac:spMk id="10" creationId="{6DC8E54E-95CC-2BA9-5FF6-9AA476031A78}"/>
          </ac:spMkLst>
        </pc:spChg>
        <pc:spChg chg="del">
          <ac:chgData name="Aria Ahadzadeh Ardebili" userId="cec2b833-322d-4b6f-878d-6f39d016a803" providerId="ADAL" clId="{9D53973E-C93F-4BD2-96E0-F4D322F094A3}" dt="2023-10-05T03:34:34.837" v="1371" actId="478"/>
          <ac:spMkLst>
            <pc:docMk/>
            <pc:sldMk cId="362327649" sldId="270"/>
            <ac:spMk id="11" creationId="{E888DF8F-A15A-BE2B-38EF-38619FB1DE58}"/>
          </ac:spMkLst>
        </pc:spChg>
        <pc:spChg chg="del">
          <ac:chgData name="Aria Ahadzadeh Ardebili" userId="cec2b833-322d-4b6f-878d-6f39d016a803" providerId="ADAL" clId="{9D53973E-C93F-4BD2-96E0-F4D322F094A3}" dt="2023-10-05T03:34:34.837" v="1371" actId="478"/>
          <ac:spMkLst>
            <pc:docMk/>
            <pc:sldMk cId="362327649" sldId="270"/>
            <ac:spMk id="12" creationId="{7BE5116E-2D24-8361-9CCB-41B230E3602B}"/>
          </ac:spMkLst>
        </pc:spChg>
        <pc:spChg chg="del">
          <ac:chgData name="Aria Ahadzadeh Ardebili" userId="cec2b833-322d-4b6f-878d-6f39d016a803" providerId="ADAL" clId="{9D53973E-C93F-4BD2-96E0-F4D322F094A3}" dt="2023-10-05T03:34:34.837" v="1371" actId="478"/>
          <ac:spMkLst>
            <pc:docMk/>
            <pc:sldMk cId="362327649" sldId="270"/>
            <ac:spMk id="13" creationId="{B5CA4C1A-C403-4DF2-C036-0C496FF5E939}"/>
          </ac:spMkLst>
        </pc:spChg>
        <pc:spChg chg="del">
          <ac:chgData name="Aria Ahadzadeh Ardebili" userId="cec2b833-322d-4b6f-878d-6f39d016a803" providerId="ADAL" clId="{9D53973E-C93F-4BD2-96E0-F4D322F094A3}" dt="2023-10-05T03:34:34.837" v="1371" actId="478"/>
          <ac:spMkLst>
            <pc:docMk/>
            <pc:sldMk cId="362327649" sldId="270"/>
            <ac:spMk id="14" creationId="{63AD955F-027C-8F3B-9E10-1194643A46B2}"/>
          </ac:spMkLst>
        </pc:spChg>
        <pc:spChg chg="add mod">
          <ac:chgData name="Aria Ahadzadeh Ardebili" userId="cec2b833-322d-4b6f-878d-6f39d016a803" providerId="ADAL" clId="{9D53973E-C93F-4BD2-96E0-F4D322F094A3}" dt="2023-10-05T06:22:49.450" v="7196" actId="313"/>
          <ac:spMkLst>
            <pc:docMk/>
            <pc:sldMk cId="362327649" sldId="270"/>
            <ac:spMk id="15" creationId="{26A31CB4-D8E8-5FAF-0982-904C9409C0F8}"/>
          </ac:spMkLst>
        </pc:spChg>
        <pc:spChg chg="add mod">
          <ac:chgData name="Aria Ahadzadeh Ardebili" userId="cec2b833-322d-4b6f-878d-6f39d016a803" providerId="ADAL" clId="{9D53973E-C93F-4BD2-96E0-F4D322F094A3}" dt="2023-10-05T06:23:09.983" v="7218" actId="20577"/>
          <ac:spMkLst>
            <pc:docMk/>
            <pc:sldMk cId="362327649" sldId="270"/>
            <ac:spMk id="16" creationId="{62C9ACF9-6DB7-7432-BFBA-42E397ECF777}"/>
          </ac:spMkLst>
        </pc:spChg>
        <pc:spChg chg="add mod">
          <ac:chgData name="Aria Ahadzadeh Ardebili" userId="cec2b833-322d-4b6f-878d-6f39d016a803" providerId="ADAL" clId="{9D53973E-C93F-4BD2-96E0-F4D322F094A3}" dt="2023-10-05T06:25:38.939" v="7327" actId="207"/>
          <ac:spMkLst>
            <pc:docMk/>
            <pc:sldMk cId="362327649" sldId="270"/>
            <ac:spMk id="19" creationId="{64E28585-69ED-3BFA-9947-20DABCB79528}"/>
          </ac:spMkLst>
        </pc:spChg>
        <pc:spChg chg="add mod">
          <ac:chgData name="Aria Ahadzadeh Ardebili" userId="cec2b833-322d-4b6f-878d-6f39d016a803" providerId="ADAL" clId="{9D53973E-C93F-4BD2-96E0-F4D322F094A3}" dt="2023-10-05T06:22:36.781" v="7184" actId="313"/>
          <ac:spMkLst>
            <pc:docMk/>
            <pc:sldMk cId="362327649" sldId="270"/>
            <ac:spMk id="20" creationId="{D10E0D2F-3032-E6F4-0A29-2B088D1388E4}"/>
          </ac:spMkLst>
        </pc:spChg>
        <pc:spChg chg="add mod">
          <ac:chgData name="Aria Ahadzadeh Ardebili" userId="cec2b833-322d-4b6f-878d-6f39d016a803" providerId="ADAL" clId="{9D53973E-C93F-4BD2-96E0-F4D322F094A3}" dt="2023-10-05T06:11:55.879" v="6691" actId="20577"/>
          <ac:spMkLst>
            <pc:docMk/>
            <pc:sldMk cId="362327649" sldId="270"/>
            <ac:spMk id="21" creationId="{7098DD41-7600-7A2F-5DD5-5BDF0C987727}"/>
          </ac:spMkLst>
        </pc:spChg>
        <pc:spChg chg="add mod">
          <ac:chgData name="Aria Ahadzadeh Ardebili" userId="cec2b833-322d-4b6f-878d-6f39d016a803" providerId="ADAL" clId="{9D53973E-C93F-4BD2-96E0-F4D322F094A3}" dt="2023-10-05T06:23:35.572" v="7249" actId="20577"/>
          <ac:spMkLst>
            <pc:docMk/>
            <pc:sldMk cId="362327649" sldId="270"/>
            <ac:spMk id="22" creationId="{DC289D5E-4016-5898-319A-E5A6E6D9C36F}"/>
          </ac:spMkLst>
        </pc:spChg>
        <pc:spChg chg="add mod">
          <ac:chgData name="Aria Ahadzadeh Ardebili" userId="cec2b833-322d-4b6f-878d-6f39d016a803" providerId="ADAL" clId="{9D53973E-C93F-4BD2-96E0-F4D322F094A3}" dt="2023-10-05T06:24:08.762" v="7292" actId="20577"/>
          <ac:spMkLst>
            <pc:docMk/>
            <pc:sldMk cId="362327649" sldId="270"/>
            <ac:spMk id="23" creationId="{73EDBCD6-AD01-D0CE-3221-3E10B1FB4634}"/>
          </ac:spMkLst>
        </pc:spChg>
        <pc:spChg chg="add mod">
          <ac:chgData name="Aria Ahadzadeh Ardebili" userId="cec2b833-322d-4b6f-878d-6f39d016a803" providerId="ADAL" clId="{9D53973E-C93F-4BD2-96E0-F4D322F094A3}" dt="2023-10-05T06:24:29.101" v="7318" actId="313"/>
          <ac:spMkLst>
            <pc:docMk/>
            <pc:sldMk cId="362327649" sldId="270"/>
            <ac:spMk id="24" creationId="{9A928350-86A9-8072-B127-2621C0851D45}"/>
          </ac:spMkLst>
        </pc:spChg>
        <pc:cxnChg chg="add mod">
          <ac:chgData name="Aria Ahadzadeh Ardebili" userId="cec2b833-322d-4b6f-878d-6f39d016a803" providerId="ADAL" clId="{9D53973E-C93F-4BD2-96E0-F4D322F094A3}" dt="2023-10-05T06:11:10.667" v="6511" actId="1035"/>
          <ac:cxnSpMkLst>
            <pc:docMk/>
            <pc:sldMk cId="362327649" sldId="270"/>
            <ac:cxnSpMk id="5" creationId="{E92EB028-86F5-7BF8-A3F7-7C9767F64E3D}"/>
          </ac:cxnSpMkLst>
        </pc:cxnChg>
      </pc:sldChg>
      <pc:sldChg chg="addSp delSp modSp add mod modNotesTx">
        <pc:chgData name="Aria Ahadzadeh Ardebili" userId="cec2b833-322d-4b6f-878d-6f39d016a803" providerId="ADAL" clId="{9D53973E-C93F-4BD2-96E0-F4D322F094A3}" dt="2023-10-06T02:15:19.117" v="11537" actId="20577"/>
        <pc:sldMkLst>
          <pc:docMk/>
          <pc:sldMk cId="2641864743" sldId="271"/>
        </pc:sldMkLst>
        <pc:spChg chg="mod">
          <ac:chgData name="Aria Ahadzadeh Ardebili" userId="cec2b833-322d-4b6f-878d-6f39d016a803" providerId="ADAL" clId="{9D53973E-C93F-4BD2-96E0-F4D322F094A3}" dt="2023-10-05T04:14:34.813" v="2261" actId="20577"/>
          <ac:spMkLst>
            <pc:docMk/>
            <pc:sldMk cId="2641864743" sldId="271"/>
            <ac:spMk id="2" creationId="{51D38BE2-8491-6A75-0752-0048A62092D0}"/>
          </ac:spMkLst>
        </pc:spChg>
        <pc:spChg chg="add del mod">
          <ac:chgData name="Aria Ahadzadeh Ardebili" userId="cec2b833-322d-4b6f-878d-6f39d016a803" providerId="ADAL" clId="{9D53973E-C93F-4BD2-96E0-F4D322F094A3}" dt="2023-10-05T05:16:42.057" v="4709" actId="478"/>
          <ac:spMkLst>
            <pc:docMk/>
            <pc:sldMk cId="2641864743" sldId="271"/>
            <ac:spMk id="4" creationId="{95AE4ADB-97F0-3200-7476-46C76B6BCAAE}"/>
          </ac:spMkLst>
        </pc:spChg>
        <pc:spChg chg="add del mod">
          <ac:chgData name="Aria Ahadzadeh Ardebili" userId="cec2b833-322d-4b6f-878d-6f39d016a803" providerId="ADAL" clId="{9D53973E-C93F-4BD2-96E0-F4D322F094A3}" dt="2023-10-05T05:16:43.103" v="4710" actId="478"/>
          <ac:spMkLst>
            <pc:docMk/>
            <pc:sldMk cId="2641864743" sldId="271"/>
            <ac:spMk id="6" creationId="{72AACC1E-381A-2BF3-49B5-CDBE2EA19DA7}"/>
          </ac:spMkLst>
        </pc:spChg>
        <pc:spChg chg="del">
          <ac:chgData name="Aria Ahadzadeh Ardebili" userId="cec2b833-322d-4b6f-878d-6f39d016a803" providerId="ADAL" clId="{9D53973E-C93F-4BD2-96E0-F4D322F094A3}" dt="2023-10-05T04:14:29.827" v="2237" actId="478"/>
          <ac:spMkLst>
            <pc:docMk/>
            <pc:sldMk cId="2641864743" sldId="271"/>
            <ac:spMk id="7" creationId="{C38588BF-13CA-3E57-A32F-F0E76407BB6C}"/>
          </ac:spMkLst>
        </pc:spChg>
        <pc:spChg chg="add del mod">
          <ac:chgData name="Aria Ahadzadeh Ardebili" userId="cec2b833-322d-4b6f-878d-6f39d016a803" providerId="ADAL" clId="{9D53973E-C93F-4BD2-96E0-F4D322F094A3}" dt="2023-10-05T05:16:44.004" v="4711" actId="478"/>
          <ac:spMkLst>
            <pc:docMk/>
            <pc:sldMk cId="2641864743" sldId="271"/>
            <ac:spMk id="8" creationId="{B9EEBFB6-8CA3-5FCF-1CD3-61A969F474F6}"/>
          </ac:spMkLst>
        </pc:spChg>
        <pc:spChg chg="del">
          <ac:chgData name="Aria Ahadzadeh Ardebili" userId="cec2b833-322d-4b6f-878d-6f39d016a803" providerId="ADAL" clId="{9D53973E-C93F-4BD2-96E0-F4D322F094A3}" dt="2023-10-05T04:14:29.827" v="2237" actId="478"/>
          <ac:spMkLst>
            <pc:docMk/>
            <pc:sldMk cId="2641864743" sldId="271"/>
            <ac:spMk id="9" creationId="{F98749DD-7793-6C25-BC3C-7CAADDB2569F}"/>
          </ac:spMkLst>
        </pc:spChg>
        <pc:spChg chg="del">
          <ac:chgData name="Aria Ahadzadeh Ardebili" userId="cec2b833-322d-4b6f-878d-6f39d016a803" providerId="ADAL" clId="{9D53973E-C93F-4BD2-96E0-F4D322F094A3}" dt="2023-10-05T04:14:29.827" v="2237" actId="478"/>
          <ac:spMkLst>
            <pc:docMk/>
            <pc:sldMk cId="2641864743" sldId="271"/>
            <ac:spMk id="10" creationId="{6DC8E54E-95CC-2BA9-5FF6-9AA476031A78}"/>
          </ac:spMkLst>
        </pc:spChg>
        <pc:spChg chg="add mod">
          <ac:chgData name="Aria Ahadzadeh Ardebili" userId="cec2b833-322d-4b6f-878d-6f39d016a803" providerId="ADAL" clId="{9D53973E-C93F-4BD2-96E0-F4D322F094A3}" dt="2023-10-05T05:46:22.763" v="5114" actId="1076"/>
          <ac:spMkLst>
            <pc:docMk/>
            <pc:sldMk cId="2641864743" sldId="271"/>
            <ac:spMk id="14" creationId="{03C1957D-4B26-0449-7BCB-855EDC801936}"/>
          </ac:spMkLst>
        </pc:spChg>
        <pc:spChg chg="del">
          <ac:chgData name="Aria Ahadzadeh Ardebili" userId="cec2b833-322d-4b6f-878d-6f39d016a803" providerId="ADAL" clId="{9D53973E-C93F-4BD2-96E0-F4D322F094A3}" dt="2023-10-05T04:14:29.827" v="2237" actId="478"/>
          <ac:spMkLst>
            <pc:docMk/>
            <pc:sldMk cId="2641864743" sldId="271"/>
            <ac:spMk id="15" creationId="{26A31CB4-D8E8-5FAF-0982-904C9409C0F8}"/>
          </ac:spMkLst>
        </pc:spChg>
        <pc:spChg chg="del">
          <ac:chgData name="Aria Ahadzadeh Ardebili" userId="cec2b833-322d-4b6f-878d-6f39d016a803" providerId="ADAL" clId="{9D53973E-C93F-4BD2-96E0-F4D322F094A3}" dt="2023-10-05T04:14:29.827" v="2237" actId="478"/>
          <ac:spMkLst>
            <pc:docMk/>
            <pc:sldMk cId="2641864743" sldId="271"/>
            <ac:spMk id="16" creationId="{62C9ACF9-6DB7-7432-BFBA-42E397ECF777}"/>
          </ac:spMkLst>
        </pc:spChg>
        <pc:spChg chg="add mod">
          <ac:chgData name="Aria Ahadzadeh Ardebili" userId="cec2b833-322d-4b6f-878d-6f39d016a803" providerId="ADAL" clId="{9D53973E-C93F-4BD2-96E0-F4D322F094A3}" dt="2023-10-05T05:46:12.170" v="5112" actId="20577"/>
          <ac:spMkLst>
            <pc:docMk/>
            <pc:sldMk cId="2641864743" sldId="271"/>
            <ac:spMk id="17" creationId="{154E3898-B05D-C0A2-C7D6-DA6E066E1CF7}"/>
          </ac:spMkLst>
        </pc:spChg>
        <pc:spChg chg="add del mod">
          <ac:chgData name="Aria Ahadzadeh Ardebili" userId="cec2b833-322d-4b6f-878d-6f39d016a803" providerId="ADAL" clId="{9D53973E-C93F-4BD2-96E0-F4D322F094A3}" dt="2023-10-05T05:46:55.365" v="5116" actId="478"/>
          <ac:spMkLst>
            <pc:docMk/>
            <pc:sldMk cId="2641864743" sldId="271"/>
            <ac:spMk id="18" creationId="{6F755334-0308-D36A-A9C5-3657CC156EAD}"/>
          </ac:spMkLst>
        </pc:spChg>
        <pc:spChg chg="del">
          <ac:chgData name="Aria Ahadzadeh Ardebili" userId="cec2b833-322d-4b6f-878d-6f39d016a803" providerId="ADAL" clId="{9D53973E-C93F-4BD2-96E0-F4D322F094A3}" dt="2023-10-05T04:14:29.827" v="2237" actId="478"/>
          <ac:spMkLst>
            <pc:docMk/>
            <pc:sldMk cId="2641864743" sldId="271"/>
            <ac:spMk id="19" creationId="{64E28585-69ED-3BFA-9947-20DABCB79528}"/>
          </ac:spMkLst>
        </pc:spChg>
        <pc:spChg chg="del">
          <ac:chgData name="Aria Ahadzadeh Ardebili" userId="cec2b833-322d-4b6f-878d-6f39d016a803" providerId="ADAL" clId="{9D53973E-C93F-4BD2-96E0-F4D322F094A3}" dt="2023-10-05T04:14:29.827" v="2237" actId="478"/>
          <ac:spMkLst>
            <pc:docMk/>
            <pc:sldMk cId="2641864743" sldId="271"/>
            <ac:spMk id="20" creationId="{D10E0D2F-3032-E6F4-0A29-2B088D1388E4}"/>
          </ac:spMkLst>
        </pc:spChg>
        <pc:graphicFrameChg chg="add mod">
          <ac:chgData name="Aria Ahadzadeh Ardebili" userId="cec2b833-322d-4b6f-878d-6f39d016a803" providerId="ADAL" clId="{9D53973E-C93F-4BD2-96E0-F4D322F094A3}" dt="2023-10-05T05:46:18.741" v="5113" actId="1076"/>
          <ac:graphicFrameMkLst>
            <pc:docMk/>
            <pc:sldMk cId="2641864743" sldId="271"/>
            <ac:graphicFrameMk id="13" creationId="{1FD83325-36D2-BAF1-83D7-D348C65453E3}"/>
          </ac:graphicFrameMkLst>
        </pc:graphicFrameChg>
        <pc:picChg chg="add del mod">
          <ac:chgData name="Aria Ahadzadeh Ardebili" userId="cec2b833-322d-4b6f-878d-6f39d016a803" providerId="ADAL" clId="{9D53973E-C93F-4BD2-96E0-F4D322F094A3}" dt="2023-10-05T05:17:31.360" v="4717" actId="478"/>
          <ac:picMkLst>
            <pc:docMk/>
            <pc:sldMk cId="2641864743" sldId="271"/>
            <ac:picMk id="12" creationId="{D495AA16-45F0-290F-3D56-C6A0A7FBDE21}"/>
          </ac:picMkLst>
        </pc:picChg>
        <pc:picChg chg="add mod">
          <ac:chgData name="Aria Ahadzadeh Ardebili" userId="cec2b833-322d-4b6f-878d-6f39d016a803" providerId="ADAL" clId="{9D53973E-C93F-4BD2-96E0-F4D322F094A3}" dt="2023-10-05T05:49:35.681" v="5136" actId="688"/>
          <ac:picMkLst>
            <pc:docMk/>
            <pc:sldMk cId="2641864743" sldId="271"/>
            <ac:picMk id="22" creationId="{E42C2B5C-0B51-D176-58D0-F60808D6FB0D}"/>
          </ac:picMkLst>
        </pc:picChg>
        <pc:picChg chg="add mod">
          <ac:chgData name="Aria Ahadzadeh Ardebili" userId="cec2b833-322d-4b6f-878d-6f39d016a803" providerId="ADAL" clId="{9D53973E-C93F-4BD2-96E0-F4D322F094A3}" dt="2023-10-05T05:49:07.363" v="5126" actId="1076"/>
          <ac:picMkLst>
            <pc:docMk/>
            <pc:sldMk cId="2641864743" sldId="271"/>
            <ac:picMk id="24" creationId="{FF26C0C4-415C-14E0-37D8-3EB5EE9DEEE9}"/>
          </ac:picMkLst>
        </pc:picChg>
        <pc:picChg chg="add mod">
          <ac:chgData name="Aria Ahadzadeh Ardebili" userId="cec2b833-322d-4b6f-878d-6f39d016a803" providerId="ADAL" clId="{9D53973E-C93F-4BD2-96E0-F4D322F094A3}" dt="2023-10-05T05:49:07.363" v="5126" actId="1076"/>
          <ac:picMkLst>
            <pc:docMk/>
            <pc:sldMk cId="2641864743" sldId="271"/>
            <ac:picMk id="26" creationId="{84C1FDB3-13BA-3D1C-FB4B-99BEBDED58A6}"/>
          </ac:picMkLst>
        </pc:picChg>
        <pc:cxnChg chg="del">
          <ac:chgData name="Aria Ahadzadeh Ardebili" userId="cec2b833-322d-4b6f-878d-6f39d016a803" providerId="ADAL" clId="{9D53973E-C93F-4BD2-96E0-F4D322F094A3}" dt="2023-10-05T04:14:29.827" v="2237" actId="478"/>
          <ac:cxnSpMkLst>
            <pc:docMk/>
            <pc:sldMk cId="2641864743" sldId="271"/>
            <ac:cxnSpMk id="5" creationId="{E92EB028-86F5-7BF8-A3F7-7C9767F64E3D}"/>
          </ac:cxnSpMkLst>
        </pc:cxnChg>
      </pc:sldChg>
      <pc:sldChg chg="addSp delSp modSp add mod ord modNotesTx">
        <pc:chgData name="Aria Ahadzadeh Ardebili" userId="cec2b833-322d-4b6f-878d-6f39d016a803" providerId="ADAL" clId="{9D53973E-C93F-4BD2-96E0-F4D322F094A3}" dt="2023-10-06T02:16:33.659" v="11954" actId="20577"/>
        <pc:sldMkLst>
          <pc:docMk/>
          <pc:sldMk cId="2333113657" sldId="272"/>
        </pc:sldMkLst>
        <pc:spChg chg="mod">
          <ac:chgData name="Aria Ahadzadeh Ardebili" userId="cec2b833-322d-4b6f-878d-6f39d016a803" providerId="ADAL" clId="{9D53973E-C93F-4BD2-96E0-F4D322F094A3}" dt="2023-10-05T04:15:56.785" v="2327" actId="20577"/>
          <ac:spMkLst>
            <pc:docMk/>
            <pc:sldMk cId="2333113657" sldId="272"/>
            <ac:spMk id="2" creationId="{51D38BE2-8491-6A75-0752-0048A62092D0}"/>
          </ac:spMkLst>
        </pc:spChg>
        <pc:spChg chg="add del">
          <ac:chgData name="Aria Ahadzadeh Ardebili" userId="cec2b833-322d-4b6f-878d-6f39d016a803" providerId="ADAL" clId="{9D53973E-C93F-4BD2-96E0-F4D322F094A3}" dt="2023-10-05T04:18:20.435" v="2459" actId="478"/>
          <ac:spMkLst>
            <pc:docMk/>
            <pc:sldMk cId="2333113657" sldId="272"/>
            <ac:spMk id="4" creationId="{282BFAAD-F738-4301-F4E6-9011DB1E3F1A}"/>
          </ac:spMkLst>
        </pc:spChg>
        <pc:spChg chg="add mod">
          <ac:chgData name="Aria Ahadzadeh Ardebili" userId="cec2b833-322d-4b6f-878d-6f39d016a803" providerId="ADAL" clId="{9D53973E-C93F-4BD2-96E0-F4D322F094A3}" dt="2023-10-05T04:18:41.114" v="2497" actId="20577"/>
          <ac:spMkLst>
            <pc:docMk/>
            <pc:sldMk cId="2333113657" sldId="272"/>
            <ac:spMk id="5" creationId="{632275DC-CD61-AC38-EED8-7EC1E0330885}"/>
          </ac:spMkLst>
        </pc:spChg>
        <pc:spChg chg="add mod">
          <ac:chgData name="Aria Ahadzadeh Ardebili" userId="cec2b833-322d-4b6f-878d-6f39d016a803" providerId="ADAL" clId="{9D53973E-C93F-4BD2-96E0-F4D322F094A3}" dt="2023-10-05T06:26:56.410" v="7333" actId="255"/>
          <ac:spMkLst>
            <pc:docMk/>
            <pc:sldMk cId="2333113657" sldId="272"/>
            <ac:spMk id="6" creationId="{8BC44441-D2D5-5294-A9ED-A0C1406DFE54}"/>
          </ac:spMkLst>
        </pc:spChg>
        <pc:spChg chg="add mod">
          <ac:chgData name="Aria Ahadzadeh Ardebili" userId="cec2b833-322d-4b6f-878d-6f39d016a803" providerId="ADAL" clId="{9D53973E-C93F-4BD2-96E0-F4D322F094A3}" dt="2023-10-05T06:33:10.505" v="7860" actId="1076"/>
          <ac:spMkLst>
            <pc:docMk/>
            <pc:sldMk cId="2333113657" sldId="272"/>
            <ac:spMk id="7" creationId="{05AC0D47-A1DB-D904-2129-AA7909D64C75}"/>
          </ac:spMkLst>
        </pc:spChg>
        <pc:spChg chg="add mod">
          <ac:chgData name="Aria Ahadzadeh Ardebili" userId="cec2b833-322d-4b6f-878d-6f39d016a803" providerId="ADAL" clId="{9D53973E-C93F-4BD2-96E0-F4D322F094A3}" dt="2023-10-05T06:33:02.914" v="7859" actId="1076"/>
          <ac:spMkLst>
            <pc:docMk/>
            <pc:sldMk cId="2333113657" sldId="272"/>
            <ac:spMk id="8" creationId="{F66ABECF-C582-9BBC-3BEF-E804586D3766}"/>
          </ac:spMkLst>
        </pc:spChg>
        <pc:spChg chg="add mod">
          <ac:chgData name="Aria Ahadzadeh Ardebili" userId="cec2b833-322d-4b6f-878d-6f39d016a803" providerId="ADAL" clId="{9D53973E-C93F-4BD2-96E0-F4D322F094A3}" dt="2023-10-05T06:33:02.914" v="7859" actId="1076"/>
          <ac:spMkLst>
            <pc:docMk/>
            <pc:sldMk cId="2333113657" sldId="272"/>
            <ac:spMk id="9" creationId="{825938C5-177F-8ACB-C81B-5474B092425B}"/>
          </ac:spMkLst>
        </pc:spChg>
        <pc:spChg chg="add mod">
          <ac:chgData name="Aria Ahadzadeh Ardebili" userId="cec2b833-322d-4b6f-878d-6f39d016a803" providerId="ADAL" clId="{9D53973E-C93F-4BD2-96E0-F4D322F094A3}" dt="2023-10-05T06:33:10.505" v="7860" actId="1076"/>
          <ac:spMkLst>
            <pc:docMk/>
            <pc:sldMk cId="2333113657" sldId="272"/>
            <ac:spMk id="10" creationId="{54DCF97C-A442-2C62-BB99-1BC987B63F77}"/>
          </ac:spMkLst>
        </pc:spChg>
        <pc:spChg chg="add mod">
          <ac:chgData name="Aria Ahadzadeh Ardebili" userId="cec2b833-322d-4b6f-878d-6f39d016a803" providerId="ADAL" clId="{9D53973E-C93F-4BD2-96E0-F4D322F094A3}" dt="2023-10-05T06:33:20.805" v="7861" actId="20577"/>
          <ac:spMkLst>
            <pc:docMk/>
            <pc:sldMk cId="2333113657" sldId="272"/>
            <ac:spMk id="11" creationId="{CED8368A-FC17-A76C-3834-5CB3BA268DC4}"/>
          </ac:spMkLst>
        </pc:spChg>
      </pc:sldChg>
      <pc:sldChg chg="addSp delSp modSp add mod modNotesTx">
        <pc:chgData name="Aria Ahadzadeh Ardebili" userId="cec2b833-322d-4b6f-878d-6f39d016a803" providerId="ADAL" clId="{9D53973E-C93F-4BD2-96E0-F4D322F094A3}" dt="2023-10-06T02:17:27.296" v="12155" actId="20577"/>
        <pc:sldMkLst>
          <pc:docMk/>
          <pc:sldMk cId="2049598276" sldId="273"/>
        </pc:sldMkLst>
        <pc:spChg chg="mod">
          <ac:chgData name="Aria Ahadzadeh Ardebili" userId="cec2b833-322d-4b6f-878d-6f39d016a803" providerId="ADAL" clId="{9D53973E-C93F-4BD2-96E0-F4D322F094A3}" dt="2023-10-05T04:16:54.847" v="2354" actId="20577"/>
          <ac:spMkLst>
            <pc:docMk/>
            <pc:sldMk cId="2049598276" sldId="273"/>
            <ac:spMk id="2" creationId="{51D38BE2-8491-6A75-0752-0048A62092D0}"/>
          </ac:spMkLst>
        </pc:spChg>
        <pc:picChg chg="add del mod">
          <ac:chgData name="Aria Ahadzadeh Ardebili" userId="cec2b833-322d-4b6f-878d-6f39d016a803" providerId="ADAL" clId="{9D53973E-C93F-4BD2-96E0-F4D322F094A3}" dt="2023-10-06T01:10:35.452" v="8179" actId="478"/>
          <ac:picMkLst>
            <pc:docMk/>
            <pc:sldMk cId="2049598276" sldId="273"/>
            <ac:picMk id="5" creationId="{7F15A5D8-7790-7AB7-8D1C-8158B707AEFA}"/>
          </ac:picMkLst>
        </pc:picChg>
        <pc:picChg chg="add mod">
          <ac:chgData name="Aria Ahadzadeh Ardebili" userId="cec2b833-322d-4b6f-878d-6f39d016a803" providerId="ADAL" clId="{9D53973E-C93F-4BD2-96E0-F4D322F094A3}" dt="2023-10-06T01:10:47.096" v="8183" actId="1076"/>
          <ac:picMkLst>
            <pc:docMk/>
            <pc:sldMk cId="2049598276" sldId="273"/>
            <ac:picMk id="7" creationId="{4A0392A4-BC12-D76B-2084-5764223DCFAD}"/>
          </ac:picMkLst>
        </pc:picChg>
      </pc:sldChg>
      <pc:sldChg chg="add ord modNotesTx">
        <pc:chgData name="Aria Ahadzadeh Ardebili" userId="cec2b833-322d-4b6f-878d-6f39d016a803" providerId="ADAL" clId="{9D53973E-C93F-4BD2-96E0-F4D322F094A3}" dt="2023-10-06T02:10:34.232" v="10106" actId="20577"/>
        <pc:sldMkLst>
          <pc:docMk/>
          <pc:sldMk cId="2970095233" sldId="274"/>
        </pc:sldMkLst>
      </pc:sldChg>
      <pc:sldChg chg="addSp modSp new mod modNotesTx">
        <pc:chgData name="Aria Ahadzadeh Ardebili" userId="cec2b833-322d-4b6f-878d-6f39d016a803" providerId="ADAL" clId="{9D53973E-C93F-4BD2-96E0-F4D322F094A3}" dt="2023-10-06T02:17:37.420" v="12201" actId="20577"/>
        <pc:sldMkLst>
          <pc:docMk/>
          <pc:sldMk cId="2648521920" sldId="275"/>
        </pc:sldMkLst>
        <pc:spChg chg="mod">
          <ac:chgData name="Aria Ahadzadeh Ardebili" userId="cec2b833-322d-4b6f-878d-6f39d016a803" providerId="ADAL" clId="{9D53973E-C93F-4BD2-96E0-F4D322F094A3}" dt="2023-10-06T01:11:08.045" v="8191" actId="20577"/>
          <ac:spMkLst>
            <pc:docMk/>
            <pc:sldMk cId="2648521920" sldId="275"/>
            <ac:spMk id="2" creationId="{E9C06142-2CD3-1016-9995-70E4A6A6F762}"/>
          </ac:spMkLst>
        </pc:spChg>
        <pc:spChg chg="mod">
          <ac:chgData name="Aria Ahadzadeh Ardebili" userId="cec2b833-322d-4b6f-878d-6f39d016a803" providerId="ADAL" clId="{9D53973E-C93F-4BD2-96E0-F4D322F094A3}" dt="2023-10-06T01:13:01.372" v="8434" actId="5793"/>
          <ac:spMkLst>
            <pc:docMk/>
            <pc:sldMk cId="2648521920" sldId="275"/>
            <ac:spMk id="3" creationId="{D544EE1C-4DCD-4C83-F13D-767680E148B6}"/>
          </ac:spMkLst>
        </pc:spChg>
        <pc:picChg chg="add mod">
          <ac:chgData name="Aria Ahadzadeh Ardebili" userId="cec2b833-322d-4b6f-878d-6f39d016a803" providerId="ADAL" clId="{9D53973E-C93F-4BD2-96E0-F4D322F094A3}" dt="2023-10-06T01:14:34.771" v="8438" actId="1076"/>
          <ac:picMkLst>
            <pc:docMk/>
            <pc:sldMk cId="2648521920" sldId="275"/>
            <ac:picMk id="5" creationId="{A2CFDD40-2D5C-4016-BFB3-7DAC1C476585}"/>
          </ac:picMkLst>
        </pc:picChg>
        <pc:picChg chg="add mod">
          <ac:chgData name="Aria Ahadzadeh Ardebili" userId="cec2b833-322d-4b6f-878d-6f39d016a803" providerId="ADAL" clId="{9D53973E-C93F-4BD2-96E0-F4D322F094A3}" dt="2023-10-06T01:20:13.113" v="8473" actId="1076"/>
          <ac:picMkLst>
            <pc:docMk/>
            <pc:sldMk cId="2648521920" sldId="275"/>
            <ac:picMk id="7" creationId="{F0568F4D-98F7-D608-B60E-119639D140A6}"/>
          </ac:picMkLst>
        </pc:picChg>
        <pc:picChg chg="add mod">
          <ac:chgData name="Aria Ahadzadeh Ardebili" userId="cec2b833-322d-4b6f-878d-6f39d016a803" providerId="ADAL" clId="{9D53973E-C93F-4BD2-96E0-F4D322F094A3}" dt="2023-10-06T01:20:09.471" v="8472" actId="1076"/>
          <ac:picMkLst>
            <pc:docMk/>
            <pc:sldMk cId="2648521920" sldId="275"/>
            <ac:picMk id="9" creationId="{049F9156-AD72-2294-8277-D6B58B8A4D7D}"/>
          </ac:picMkLst>
        </pc:picChg>
        <pc:picChg chg="add mod modCrop">
          <ac:chgData name="Aria Ahadzadeh Ardebili" userId="cec2b833-322d-4b6f-878d-6f39d016a803" providerId="ADAL" clId="{9D53973E-C93F-4BD2-96E0-F4D322F094A3}" dt="2023-10-06T01:20:05.326" v="8471" actId="1076"/>
          <ac:picMkLst>
            <pc:docMk/>
            <pc:sldMk cId="2648521920" sldId="275"/>
            <ac:picMk id="11" creationId="{3C92FD12-2CE1-195C-C76B-252F3CAF2B63}"/>
          </ac:picMkLst>
        </pc:picChg>
        <pc:picChg chg="add mod">
          <ac:chgData name="Aria Ahadzadeh Ardebili" userId="cec2b833-322d-4b6f-878d-6f39d016a803" providerId="ADAL" clId="{9D53973E-C93F-4BD2-96E0-F4D322F094A3}" dt="2023-10-06T01:19:54.784" v="8466" actId="1076"/>
          <ac:picMkLst>
            <pc:docMk/>
            <pc:sldMk cId="2648521920" sldId="275"/>
            <ac:picMk id="13" creationId="{80EFE5B2-BFE9-B77F-D278-EEFB503626A5}"/>
          </ac:picMkLst>
        </pc:picChg>
        <pc:picChg chg="add mod">
          <ac:chgData name="Aria Ahadzadeh Ardebili" userId="cec2b833-322d-4b6f-878d-6f39d016a803" providerId="ADAL" clId="{9D53973E-C93F-4BD2-96E0-F4D322F094A3}" dt="2023-10-06T01:20:02.523" v="8469" actId="1076"/>
          <ac:picMkLst>
            <pc:docMk/>
            <pc:sldMk cId="2648521920" sldId="275"/>
            <ac:picMk id="15" creationId="{8DAB85C9-CEC3-078E-9DC1-28B90838972A}"/>
          </ac:picMkLst>
        </pc:picChg>
      </pc:sldChg>
      <pc:sldChg chg="add del">
        <pc:chgData name="Aria Ahadzadeh Ardebili" userId="cec2b833-322d-4b6f-878d-6f39d016a803" providerId="ADAL" clId="{9D53973E-C93F-4BD2-96E0-F4D322F094A3}" dt="2023-10-05T04:36:59.243" v="3360" actId="47"/>
        <pc:sldMkLst>
          <pc:docMk/>
          <pc:sldMk cId="1980044950" sldId="276"/>
        </pc:sldMkLst>
      </pc:sldChg>
      <pc:sldChg chg="modSp new del mod">
        <pc:chgData name="Aria Ahadzadeh Ardebili" userId="cec2b833-322d-4b6f-878d-6f39d016a803" providerId="ADAL" clId="{9D53973E-C93F-4BD2-96E0-F4D322F094A3}" dt="2023-10-05T04:24:27.014" v="3250" actId="47"/>
        <pc:sldMkLst>
          <pc:docMk/>
          <pc:sldMk cId="4250775066" sldId="276"/>
        </pc:sldMkLst>
        <pc:spChg chg="mod">
          <ac:chgData name="Aria Ahadzadeh Ardebili" userId="cec2b833-322d-4b6f-878d-6f39d016a803" providerId="ADAL" clId="{9D53973E-C93F-4BD2-96E0-F4D322F094A3}" dt="2023-10-05T04:24:14.341" v="3239" actId="20577"/>
          <ac:spMkLst>
            <pc:docMk/>
            <pc:sldMk cId="4250775066" sldId="276"/>
            <ac:spMk id="2" creationId="{69E4BFA3-DB39-1328-84F2-AA68FD75B955}"/>
          </ac:spMkLst>
        </pc:spChg>
      </pc:sldChg>
      <pc:sldChg chg="addSp delSp modSp new mod modNotesTx">
        <pc:chgData name="Aria Ahadzadeh Ardebili" userId="cec2b833-322d-4b6f-878d-6f39d016a803" providerId="ADAL" clId="{9D53973E-C93F-4BD2-96E0-F4D322F094A3}" dt="2023-10-06T02:08:50.988" v="9618" actId="20577"/>
        <pc:sldMkLst>
          <pc:docMk/>
          <pc:sldMk cId="1605807931" sldId="277"/>
        </pc:sldMkLst>
        <pc:spChg chg="del">
          <ac:chgData name="Aria Ahadzadeh Ardebili" userId="cec2b833-322d-4b6f-878d-6f39d016a803" providerId="ADAL" clId="{9D53973E-C93F-4BD2-96E0-F4D322F094A3}" dt="2023-10-05T04:25:49.760" v="3255" actId="478"/>
          <ac:spMkLst>
            <pc:docMk/>
            <pc:sldMk cId="1605807931" sldId="277"/>
            <ac:spMk id="2" creationId="{E86C9589-C04A-F37A-C6A8-373BCE852165}"/>
          </ac:spMkLst>
        </pc:spChg>
        <pc:spChg chg="del">
          <ac:chgData name="Aria Ahadzadeh Ardebili" userId="cec2b833-322d-4b6f-878d-6f39d016a803" providerId="ADAL" clId="{9D53973E-C93F-4BD2-96E0-F4D322F094A3}" dt="2023-10-05T04:25:48.268" v="3254" actId="478"/>
          <ac:spMkLst>
            <pc:docMk/>
            <pc:sldMk cId="1605807931" sldId="277"/>
            <ac:spMk id="3" creationId="{87103A33-C39E-B51F-B680-44F68F3F38C7}"/>
          </ac:spMkLst>
        </pc:spChg>
        <pc:spChg chg="add mod">
          <ac:chgData name="Aria Ahadzadeh Ardebili" userId="cec2b833-322d-4b6f-878d-6f39d016a803" providerId="ADAL" clId="{9D53973E-C93F-4BD2-96E0-F4D322F094A3}" dt="2023-10-05T04:25:44.167" v="3253"/>
          <ac:spMkLst>
            <pc:docMk/>
            <pc:sldMk cId="1605807931" sldId="277"/>
            <ac:spMk id="4" creationId="{31CA718F-B622-DF4A-4E36-184A8CABDB92}"/>
          </ac:spMkLst>
        </pc:spChg>
        <pc:spChg chg="add mod">
          <ac:chgData name="Aria Ahadzadeh Ardebili" userId="cec2b833-322d-4b6f-878d-6f39d016a803" providerId="ADAL" clId="{9D53973E-C93F-4BD2-96E0-F4D322F094A3}" dt="2023-10-05T04:25:44.167" v="3253"/>
          <ac:spMkLst>
            <pc:docMk/>
            <pc:sldMk cId="1605807931" sldId="277"/>
            <ac:spMk id="5" creationId="{049E5826-F7BD-BB8C-7FB6-2FD765B5765B}"/>
          </ac:spMkLst>
        </pc:spChg>
        <pc:spChg chg="add del">
          <ac:chgData name="Aria Ahadzadeh Ardebili" userId="cec2b833-322d-4b6f-878d-6f39d016a803" providerId="ADAL" clId="{9D53973E-C93F-4BD2-96E0-F4D322F094A3}" dt="2023-10-05T04:26:05.577" v="3257" actId="478"/>
          <ac:spMkLst>
            <pc:docMk/>
            <pc:sldMk cId="1605807931" sldId="277"/>
            <ac:spMk id="6" creationId="{46053904-DF2D-76B2-DDA3-FB10A55A6EAD}"/>
          </ac:spMkLst>
        </pc:spChg>
        <pc:spChg chg="add del mod">
          <ac:chgData name="Aria Ahadzadeh Ardebili" userId="cec2b833-322d-4b6f-878d-6f39d016a803" providerId="ADAL" clId="{9D53973E-C93F-4BD2-96E0-F4D322F094A3}" dt="2023-10-05T04:27:16.233" v="3265" actId="478"/>
          <ac:spMkLst>
            <pc:docMk/>
            <pc:sldMk cId="1605807931" sldId="277"/>
            <ac:spMk id="7" creationId="{2C091182-35DA-AF39-E33C-D22BD68EDD25}"/>
          </ac:spMkLst>
        </pc:spChg>
        <pc:spChg chg="add mod ord">
          <ac:chgData name="Aria Ahadzadeh Ardebili" userId="cec2b833-322d-4b6f-878d-6f39d016a803" providerId="ADAL" clId="{9D53973E-C93F-4BD2-96E0-F4D322F094A3}" dt="2023-10-05T04:36:06.957" v="3351" actId="14100"/>
          <ac:spMkLst>
            <pc:docMk/>
            <pc:sldMk cId="1605807931" sldId="277"/>
            <ac:spMk id="8" creationId="{9AED8483-89CC-ECDE-0C1B-1A04B2C47E52}"/>
          </ac:spMkLst>
        </pc:spChg>
        <pc:spChg chg="add del mod">
          <ac:chgData name="Aria Ahadzadeh Ardebili" userId="cec2b833-322d-4b6f-878d-6f39d016a803" providerId="ADAL" clId="{9D53973E-C93F-4BD2-96E0-F4D322F094A3}" dt="2023-10-05T04:28:29.741" v="3279" actId="478"/>
          <ac:spMkLst>
            <pc:docMk/>
            <pc:sldMk cId="1605807931" sldId="277"/>
            <ac:spMk id="11" creationId="{C6F9F194-6184-4271-B46E-68DA388E633E}"/>
          </ac:spMkLst>
        </pc:spChg>
        <pc:spChg chg="add mod">
          <ac:chgData name="Aria Ahadzadeh Ardebili" userId="cec2b833-322d-4b6f-878d-6f39d016a803" providerId="ADAL" clId="{9D53973E-C93F-4BD2-96E0-F4D322F094A3}" dt="2023-10-05T04:28:37.667" v="3280" actId="1076"/>
          <ac:spMkLst>
            <pc:docMk/>
            <pc:sldMk cId="1605807931" sldId="277"/>
            <ac:spMk id="15" creationId="{1DBC933E-D961-3F25-AA61-005EEB152E68}"/>
          </ac:spMkLst>
        </pc:spChg>
        <pc:spChg chg="add del">
          <ac:chgData name="Aria Ahadzadeh Ardebili" userId="cec2b833-322d-4b6f-878d-6f39d016a803" providerId="ADAL" clId="{9D53973E-C93F-4BD2-96E0-F4D322F094A3}" dt="2023-10-05T04:28:27.930" v="3278" actId="478"/>
          <ac:spMkLst>
            <pc:docMk/>
            <pc:sldMk cId="1605807931" sldId="277"/>
            <ac:spMk id="16" creationId="{50C2FE3C-77A7-C2DC-0983-6721E18BA078}"/>
          </ac:spMkLst>
        </pc:spChg>
        <pc:spChg chg="add del mod">
          <ac:chgData name="Aria Ahadzadeh Ardebili" userId="cec2b833-322d-4b6f-878d-6f39d016a803" providerId="ADAL" clId="{9D53973E-C93F-4BD2-96E0-F4D322F094A3}" dt="2023-10-05T04:35:35.285" v="3345" actId="478"/>
          <ac:spMkLst>
            <pc:docMk/>
            <pc:sldMk cId="1605807931" sldId="277"/>
            <ac:spMk id="17" creationId="{8AB92E81-DE96-275E-BCB6-A46F8531BDA7}"/>
          </ac:spMkLst>
        </pc:spChg>
        <pc:spChg chg="add mod">
          <ac:chgData name="Aria Ahadzadeh Ardebili" userId="cec2b833-322d-4b6f-878d-6f39d016a803" providerId="ADAL" clId="{9D53973E-C93F-4BD2-96E0-F4D322F094A3}" dt="2023-10-05T04:33:04.996" v="3326" actId="1076"/>
          <ac:spMkLst>
            <pc:docMk/>
            <pc:sldMk cId="1605807931" sldId="277"/>
            <ac:spMk id="19" creationId="{FA71134E-5AE7-12CA-1CAF-8FDE85549AF3}"/>
          </ac:spMkLst>
        </pc:spChg>
        <pc:spChg chg="add">
          <ac:chgData name="Aria Ahadzadeh Ardebili" userId="cec2b833-322d-4b6f-878d-6f39d016a803" providerId="ADAL" clId="{9D53973E-C93F-4BD2-96E0-F4D322F094A3}" dt="2023-10-05T04:29:21.380" v="3290" actId="11529"/>
          <ac:spMkLst>
            <pc:docMk/>
            <pc:sldMk cId="1605807931" sldId="277"/>
            <ac:spMk id="20" creationId="{08E3CBB1-4AAA-5FD6-F75B-D393529EC6B9}"/>
          </ac:spMkLst>
        </pc:spChg>
        <pc:spChg chg="add mod ord">
          <ac:chgData name="Aria Ahadzadeh Ardebili" userId="cec2b833-322d-4b6f-878d-6f39d016a803" providerId="ADAL" clId="{9D53973E-C93F-4BD2-96E0-F4D322F094A3}" dt="2023-10-05T04:31:03.753" v="3307" actId="166"/>
          <ac:spMkLst>
            <pc:docMk/>
            <pc:sldMk cId="1605807931" sldId="277"/>
            <ac:spMk id="22" creationId="{384C1A9D-7362-94F6-1D0B-71C50B8DBF44}"/>
          </ac:spMkLst>
        </pc:spChg>
        <pc:spChg chg="add mod">
          <ac:chgData name="Aria Ahadzadeh Ardebili" userId="cec2b833-322d-4b6f-878d-6f39d016a803" providerId="ADAL" clId="{9D53973E-C93F-4BD2-96E0-F4D322F094A3}" dt="2023-10-05T04:31:26.425" v="3312" actId="14100"/>
          <ac:spMkLst>
            <pc:docMk/>
            <pc:sldMk cId="1605807931" sldId="277"/>
            <ac:spMk id="23" creationId="{10F0EA3D-111D-3204-F0A3-D71280B79472}"/>
          </ac:spMkLst>
        </pc:spChg>
        <pc:spChg chg="add mod">
          <ac:chgData name="Aria Ahadzadeh Ardebili" userId="cec2b833-322d-4b6f-878d-6f39d016a803" providerId="ADAL" clId="{9D53973E-C93F-4BD2-96E0-F4D322F094A3}" dt="2023-10-06T00:23:44.059" v="8083" actId="123"/>
          <ac:spMkLst>
            <pc:docMk/>
            <pc:sldMk cId="1605807931" sldId="277"/>
            <ac:spMk id="24" creationId="{516C37C2-9159-495B-A0B4-5F9191354031}"/>
          </ac:spMkLst>
        </pc:spChg>
        <pc:spChg chg="add mod">
          <ac:chgData name="Aria Ahadzadeh Ardebili" userId="cec2b833-322d-4b6f-878d-6f39d016a803" providerId="ADAL" clId="{9D53973E-C93F-4BD2-96E0-F4D322F094A3}" dt="2023-10-05T04:33:47.347" v="3335" actId="1076"/>
          <ac:spMkLst>
            <pc:docMk/>
            <pc:sldMk cId="1605807931" sldId="277"/>
            <ac:spMk id="25" creationId="{A3F64E65-B4BF-A9DE-C068-5C36FFD946D7}"/>
          </ac:spMkLst>
        </pc:spChg>
        <pc:spChg chg="add mod">
          <ac:chgData name="Aria Ahadzadeh Ardebili" userId="cec2b833-322d-4b6f-878d-6f39d016a803" providerId="ADAL" clId="{9D53973E-C93F-4BD2-96E0-F4D322F094A3}" dt="2023-10-05T04:36:10.261" v="3352" actId="1076"/>
          <ac:spMkLst>
            <pc:docMk/>
            <pc:sldMk cId="1605807931" sldId="277"/>
            <ac:spMk id="26" creationId="{3C6C2596-F212-235F-FD25-91729B34C677}"/>
          </ac:spMkLst>
        </pc:spChg>
        <pc:spChg chg="add mod ord">
          <ac:chgData name="Aria Ahadzadeh Ardebili" userId="cec2b833-322d-4b6f-878d-6f39d016a803" providerId="ADAL" clId="{9D53973E-C93F-4BD2-96E0-F4D322F094A3}" dt="2023-10-05T04:36:21.043" v="3355" actId="167"/>
          <ac:spMkLst>
            <pc:docMk/>
            <pc:sldMk cId="1605807931" sldId="277"/>
            <ac:spMk id="27" creationId="{80E6CF83-B067-3458-DC31-75734CD0D94C}"/>
          </ac:spMkLst>
        </pc:spChg>
        <pc:spChg chg="add mod">
          <ac:chgData name="Aria Ahadzadeh Ardebili" userId="cec2b833-322d-4b6f-878d-6f39d016a803" providerId="ADAL" clId="{9D53973E-C93F-4BD2-96E0-F4D322F094A3}" dt="2023-10-05T04:36:49.043" v="3359" actId="14100"/>
          <ac:spMkLst>
            <pc:docMk/>
            <pc:sldMk cId="1605807931" sldId="277"/>
            <ac:spMk id="28" creationId="{31EA91D0-CBE0-A644-30E2-D2D599DE944F}"/>
          </ac:spMkLst>
        </pc:spChg>
        <pc:picChg chg="add mod">
          <ac:chgData name="Aria Ahadzadeh Ardebili" userId="cec2b833-322d-4b6f-878d-6f39d016a803" providerId="ADAL" clId="{9D53973E-C93F-4BD2-96E0-F4D322F094A3}" dt="2023-10-05T04:27:31.889" v="3268" actId="1076"/>
          <ac:picMkLst>
            <pc:docMk/>
            <pc:sldMk cId="1605807931" sldId="277"/>
            <ac:picMk id="9" creationId="{4811499D-C478-20E2-5F84-9592D0523C9D}"/>
          </ac:picMkLst>
        </pc:picChg>
        <pc:picChg chg="add mod">
          <ac:chgData name="Aria Ahadzadeh Ardebili" userId="cec2b833-322d-4b6f-878d-6f39d016a803" providerId="ADAL" clId="{9D53973E-C93F-4BD2-96E0-F4D322F094A3}" dt="2023-10-05T04:31:30.801" v="3313" actId="14100"/>
          <ac:picMkLst>
            <pc:docMk/>
            <pc:sldMk cId="1605807931" sldId="277"/>
            <ac:picMk id="10" creationId="{54B087D1-0D52-398F-020B-6237935B3845}"/>
          </ac:picMkLst>
        </pc:picChg>
        <pc:picChg chg="add mod">
          <ac:chgData name="Aria Ahadzadeh Ardebili" userId="cec2b833-322d-4b6f-878d-6f39d016a803" providerId="ADAL" clId="{9D53973E-C93F-4BD2-96E0-F4D322F094A3}" dt="2023-10-05T04:28:37.667" v="3280" actId="1076"/>
          <ac:picMkLst>
            <pc:docMk/>
            <pc:sldMk cId="1605807931" sldId="277"/>
            <ac:picMk id="12" creationId="{7F3E6849-0D41-1CC9-AE2C-973784032FCF}"/>
          </ac:picMkLst>
        </pc:picChg>
        <pc:picChg chg="add mod">
          <ac:chgData name="Aria Ahadzadeh Ardebili" userId="cec2b833-322d-4b6f-878d-6f39d016a803" providerId="ADAL" clId="{9D53973E-C93F-4BD2-96E0-F4D322F094A3}" dt="2023-10-05T04:28:37.667" v="3280" actId="1076"/>
          <ac:picMkLst>
            <pc:docMk/>
            <pc:sldMk cId="1605807931" sldId="277"/>
            <ac:picMk id="13" creationId="{018A424F-4C35-B402-FE71-C031F1B9FE95}"/>
          </ac:picMkLst>
        </pc:picChg>
        <pc:picChg chg="add mod">
          <ac:chgData name="Aria Ahadzadeh Ardebili" userId="cec2b833-322d-4b6f-878d-6f39d016a803" providerId="ADAL" clId="{9D53973E-C93F-4BD2-96E0-F4D322F094A3}" dt="2023-10-05T04:28:37.667" v="3280" actId="1076"/>
          <ac:picMkLst>
            <pc:docMk/>
            <pc:sldMk cId="1605807931" sldId="277"/>
            <ac:picMk id="14" creationId="{3AFB41BA-DE2F-BCC3-25F4-EFFCF2491BFC}"/>
          </ac:picMkLst>
        </pc:picChg>
        <pc:picChg chg="add mod">
          <ac:chgData name="Aria Ahadzadeh Ardebili" userId="cec2b833-322d-4b6f-878d-6f39d016a803" providerId="ADAL" clId="{9D53973E-C93F-4BD2-96E0-F4D322F094A3}" dt="2023-10-05T04:33:12.802" v="3329" actId="1076"/>
          <ac:picMkLst>
            <pc:docMk/>
            <pc:sldMk cId="1605807931" sldId="277"/>
            <ac:picMk id="18" creationId="{EF43D387-6AEB-5194-1E81-06D06EC2977B}"/>
          </ac:picMkLst>
        </pc:picChg>
        <pc:picChg chg="add mod modCrop">
          <ac:chgData name="Aria Ahadzadeh Ardebili" userId="cec2b833-322d-4b6f-878d-6f39d016a803" providerId="ADAL" clId="{9D53973E-C93F-4BD2-96E0-F4D322F094A3}" dt="2023-10-05T04:34:04.394" v="3338" actId="1076"/>
          <ac:picMkLst>
            <pc:docMk/>
            <pc:sldMk cId="1605807931" sldId="277"/>
            <ac:picMk id="21" creationId="{98CF72D4-2139-73D0-73CF-EF0A87522E7B}"/>
          </ac:picMkLst>
        </pc:picChg>
      </pc:sldChg>
      <pc:sldChg chg="new del">
        <pc:chgData name="Aria Ahadzadeh Ardebili" userId="cec2b833-322d-4b6f-878d-6f39d016a803" providerId="ADAL" clId="{9D53973E-C93F-4BD2-96E0-F4D322F094A3}" dt="2023-10-06T01:12:34.169" v="8404" actId="680"/>
        <pc:sldMkLst>
          <pc:docMk/>
          <pc:sldMk cId="353886737" sldId="278"/>
        </pc:sldMkLst>
      </pc:sldChg>
      <pc:sldChg chg="addSp modSp add del mod setBg replTag">
        <pc:chgData name="Aria Ahadzadeh Ardebili" userId="cec2b833-322d-4b6f-878d-6f39d016a803" providerId="ADAL" clId="{9D53973E-C93F-4BD2-96E0-F4D322F094A3}" dt="2023-10-05T06:35:16.038" v="7901" actId="47"/>
        <pc:sldMkLst>
          <pc:docMk/>
          <pc:sldMk cId="2573453541" sldId="278"/>
        </pc:sldMkLst>
        <pc:spChg chg="add mod replST">
          <ac:chgData name="Aria Ahadzadeh Ardebili" userId="cec2b833-322d-4b6f-878d-6f39d016a803" providerId="ADAL" clId="{9D53973E-C93F-4BD2-96E0-F4D322F094A3}" dt="2023-10-05T06:35:04.065" v="7886"/>
          <ac:spMkLst>
            <pc:docMk/>
            <pc:sldMk cId="2573453541" sldId="278"/>
            <ac:spMk id="6" creationId="{1A2CFC25-17A6-ABCC-5EB0-1A12EE7ECC53}"/>
          </ac:spMkLst>
        </pc:spChg>
        <pc:spChg chg="add mod replST">
          <ac:chgData name="Aria Ahadzadeh Ardebili" userId="cec2b833-322d-4b6f-878d-6f39d016a803" providerId="ADAL" clId="{9D53973E-C93F-4BD2-96E0-F4D322F094A3}" dt="2023-10-05T06:35:04.166" v="7896"/>
          <ac:spMkLst>
            <pc:docMk/>
            <pc:sldMk cId="2573453541" sldId="278"/>
            <ac:spMk id="7" creationId="{2B5618E1-34D4-E40D-28C0-C8F22B6375F4}"/>
          </ac:spMkLst>
        </pc:spChg>
        <pc:picChg chg="add mod replST">
          <ac:chgData name="Aria Ahadzadeh Ardebili" userId="cec2b833-322d-4b6f-878d-6f39d016a803" providerId="ADAL" clId="{9D53973E-C93F-4BD2-96E0-F4D322F094A3}" dt="2023-10-05T06:35:03.839" v="7873"/>
          <ac:picMkLst>
            <pc:docMk/>
            <pc:sldMk cId="2573453541" sldId="278"/>
            <ac:picMk id="3" creationId="{02A9DC25-3AA2-C7C2-C25F-3A62D7352AFD}"/>
          </ac:picMkLst>
        </pc:picChg>
        <pc:picChg chg="add mod replST">
          <ac:chgData name="Aria Ahadzadeh Ardebili" userId="cec2b833-322d-4b6f-878d-6f39d016a803" providerId="ADAL" clId="{9D53973E-C93F-4BD2-96E0-F4D322F094A3}" dt="2023-10-05T06:35:03.984" v="7877"/>
          <ac:picMkLst>
            <pc:docMk/>
            <pc:sldMk cId="2573453541" sldId="278"/>
            <ac:picMk id="5" creationId="{39472365-FCF8-399C-77DA-0D6165A0529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9199B1-7416-49FE-ABA2-B81F2B151FF4}" type="doc">
      <dgm:prSet loTypeId="urn:microsoft.com/office/officeart/2005/8/layout/pyramid1" loCatId="pyramid" qsTypeId="urn:microsoft.com/office/officeart/2005/8/quickstyle/simple1" qsCatId="simple" csTypeId="urn:microsoft.com/office/officeart/2005/8/colors/accent1_3" csCatId="accent1" phldr="1"/>
      <dgm:spPr/>
    </dgm:pt>
    <dgm:pt modelId="{1331C36A-EF41-415A-953E-475D02B3531C}">
      <dgm:prSet phldrT="[Text]" custT="1"/>
      <dgm:spPr/>
      <dgm:t>
        <a:bodyPr/>
        <a:lstStyle/>
        <a:p>
          <a:endParaRPr lang="en-CA" sz="2400" dirty="0">
            <a:latin typeface="Times New Roman" panose="02020603050405020304" pitchFamily="18" charset="0"/>
            <a:cs typeface="Times New Roman" panose="02020603050405020304" pitchFamily="18" charset="0"/>
          </a:endParaRPr>
        </a:p>
      </dgm:t>
    </dgm:pt>
    <dgm:pt modelId="{11C6BF17-6319-47B2-9191-90DC1F5D3E0E}" type="parTrans" cxnId="{C1C4AA4C-9857-4DBC-9FAF-4D4EA4979B56}">
      <dgm:prSet/>
      <dgm:spPr/>
      <dgm:t>
        <a:bodyPr/>
        <a:lstStyle/>
        <a:p>
          <a:endParaRPr lang="en-CA" sz="2400">
            <a:latin typeface="Times New Roman" panose="02020603050405020304" pitchFamily="18" charset="0"/>
            <a:cs typeface="Times New Roman" panose="02020603050405020304" pitchFamily="18" charset="0"/>
          </a:endParaRPr>
        </a:p>
      </dgm:t>
    </dgm:pt>
    <dgm:pt modelId="{E1E1E53A-D1C4-46E7-9E92-618C038EC330}" type="sibTrans" cxnId="{C1C4AA4C-9857-4DBC-9FAF-4D4EA4979B56}">
      <dgm:prSet/>
      <dgm:spPr/>
      <dgm:t>
        <a:bodyPr/>
        <a:lstStyle/>
        <a:p>
          <a:endParaRPr lang="en-CA" sz="2400">
            <a:latin typeface="Times New Roman" panose="02020603050405020304" pitchFamily="18" charset="0"/>
            <a:cs typeface="Times New Roman" panose="02020603050405020304" pitchFamily="18" charset="0"/>
          </a:endParaRPr>
        </a:p>
      </dgm:t>
    </dgm:pt>
    <dgm:pt modelId="{D1D222F4-C985-4C28-A3E3-D4D664C8297F}">
      <dgm:prSet phldrT="[Text]" custT="1"/>
      <dgm:spPr/>
      <dgm:t>
        <a:bodyPr/>
        <a:lstStyle/>
        <a:p>
          <a:r>
            <a:rPr lang="en-CA" sz="2400" dirty="0">
              <a:latin typeface="Times New Roman" panose="02020603050405020304" pitchFamily="18" charset="0"/>
              <a:cs typeface="Times New Roman" panose="02020603050405020304" pitchFamily="18" charset="0"/>
            </a:rPr>
            <a:t> Peer to Peer Assistance</a:t>
          </a:r>
        </a:p>
      </dgm:t>
    </dgm:pt>
    <dgm:pt modelId="{DDD2CE49-DF9E-4F7E-B093-5906F0CD4485}" type="parTrans" cxnId="{9178B6E3-AACF-4D75-B400-25C042388BC2}">
      <dgm:prSet/>
      <dgm:spPr/>
      <dgm:t>
        <a:bodyPr/>
        <a:lstStyle/>
        <a:p>
          <a:endParaRPr lang="en-CA" sz="2400">
            <a:latin typeface="Times New Roman" panose="02020603050405020304" pitchFamily="18" charset="0"/>
            <a:cs typeface="Times New Roman" panose="02020603050405020304" pitchFamily="18" charset="0"/>
          </a:endParaRPr>
        </a:p>
      </dgm:t>
    </dgm:pt>
    <dgm:pt modelId="{BC51674F-7D5A-40E6-BFD0-960B81566E57}" type="sibTrans" cxnId="{9178B6E3-AACF-4D75-B400-25C042388BC2}">
      <dgm:prSet/>
      <dgm:spPr/>
      <dgm:t>
        <a:bodyPr/>
        <a:lstStyle/>
        <a:p>
          <a:endParaRPr lang="en-CA" sz="2400">
            <a:latin typeface="Times New Roman" panose="02020603050405020304" pitchFamily="18" charset="0"/>
            <a:cs typeface="Times New Roman" panose="02020603050405020304" pitchFamily="18" charset="0"/>
          </a:endParaRPr>
        </a:p>
      </dgm:t>
    </dgm:pt>
    <dgm:pt modelId="{9B354351-9E9E-440B-935B-0A71AF7D0423}">
      <dgm:prSet phldrT="[Text]" custT="1"/>
      <dgm:spPr/>
      <dgm:t>
        <a:bodyPr/>
        <a:lstStyle/>
        <a:p>
          <a:r>
            <a:rPr lang="en-CA" sz="2400" dirty="0">
              <a:latin typeface="Times New Roman" panose="02020603050405020304" pitchFamily="18" charset="0"/>
              <a:cs typeface="Times New Roman" panose="02020603050405020304" pitchFamily="18" charset="0"/>
            </a:rPr>
            <a:t> Direction &amp; Organization from Leaders</a:t>
          </a:r>
        </a:p>
      </dgm:t>
    </dgm:pt>
    <dgm:pt modelId="{3EE266BB-8594-450A-B59C-FB0E10BD1596}" type="parTrans" cxnId="{9A1679F2-A4BA-4A0C-A36E-73EBA866A575}">
      <dgm:prSet/>
      <dgm:spPr/>
      <dgm:t>
        <a:bodyPr/>
        <a:lstStyle/>
        <a:p>
          <a:endParaRPr lang="en-CA" sz="2400">
            <a:latin typeface="Times New Roman" panose="02020603050405020304" pitchFamily="18" charset="0"/>
            <a:cs typeface="Times New Roman" panose="02020603050405020304" pitchFamily="18" charset="0"/>
          </a:endParaRPr>
        </a:p>
      </dgm:t>
    </dgm:pt>
    <dgm:pt modelId="{43B04223-AA1D-4A84-9BA6-B0B2DC0CAE34}" type="sibTrans" cxnId="{9A1679F2-A4BA-4A0C-A36E-73EBA866A575}">
      <dgm:prSet/>
      <dgm:spPr/>
      <dgm:t>
        <a:bodyPr/>
        <a:lstStyle/>
        <a:p>
          <a:endParaRPr lang="en-CA" sz="2400">
            <a:latin typeface="Times New Roman" panose="02020603050405020304" pitchFamily="18" charset="0"/>
            <a:cs typeface="Times New Roman" panose="02020603050405020304" pitchFamily="18" charset="0"/>
          </a:endParaRPr>
        </a:p>
      </dgm:t>
    </dgm:pt>
    <dgm:pt modelId="{1654737B-BE19-4CA9-B745-DAE1CFDB40C2}" type="pres">
      <dgm:prSet presAssocID="{719199B1-7416-49FE-ABA2-B81F2B151FF4}" presName="Name0" presStyleCnt="0">
        <dgm:presLayoutVars>
          <dgm:dir/>
          <dgm:animLvl val="lvl"/>
          <dgm:resizeHandles val="exact"/>
        </dgm:presLayoutVars>
      </dgm:prSet>
      <dgm:spPr/>
    </dgm:pt>
    <dgm:pt modelId="{3E695950-E771-4D43-B6B5-A0B07875A04F}" type="pres">
      <dgm:prSet presAssocID="{1331C36A-EF41-415A-953E-475D02B3531C}" presName="Name8" presStyleCnt="0"/>
      <dgm:spPr/>
    </dgm:pt>
    <dgm:pt modelId="{44E8162F-7A90-43EA-8D27-E90FFC4DE730}" type="pres">
      <dgm:prSet presAssocID="{1331C36A-EF41-415A-953E-475D02B3531C}" presName="level" presStyleLbl="node1" presStyleIdx="0" presStyleCnt="3">
        <dgm:presLayoutVars>
          <dgm:chMax val="1"/>
          <dgm:bulletEnabled val="1"/>
        </dgm:presLayoutVars>
      </dgm:prSet>
      <dgm:spPr/>
    </dgm:pt>
    <dgm:pt modelId="{A884A357-2646-4415-911E-B6BA9C1A4F48}" type="pres">
      <dgm:prSet presAssocID="{1331C36A-EF41-415A-953E-475D02B3531C}" presName="levelTx" presStyleLbl="revTx" presStyleIdx="0" presStyleCnt="0">
        <dgm:presLayoutVars>
          <dgm:chMax val="1"/>
          <dgm:bulletEnabled val="1"/>
        </dgm:presLayoutVars>
      </dgm:prSet>
      <dgm:spPr/>
    </dgm:pt>
    <dgm:pt modelId="{D0CAA474-BA9F-4B4D-9242-ED5BDA7CE0A1}" type="pres">
      <dgm:prSet presAssocID="{D1D222F4-C985-4C28-A3E3-D4D664C8297F}" presName="Name8" presStyleCnt="0"/>
      <dgm:spPr/>
    </dgm:pt>
    <dgm:pt modelId="{0C12DF4C-8F19-4E9C-A847-F2A8724E3AB5}" type="pres">
      <dgm:prSet presAssocID="{D1D222F4-C985-4C28-A3E3-D4D664C8297F}" presName="level" presStyleLbl="node1" presStyleIdx="1" presStyleCnt="3" custScaleY="73532">
        <dgm:presLayoutVars>
          <dgm:chMax val="1"/>
          <dgm:bulletEnabled val="1"/>
        </dgm:presLayoutVars>
      </dgm:prSet>
      <dgm:spPr/>
    </dgm:pt>
    <dgm:pt modelId="{E51E135D-E575-47F1-A002-76A69E6A4EEE}" type="pres">
      <dgm:prSet presAssocID="{D1D222F4-C985-4C28-A3E3-D4D664C8297F}" presName="levelTx" presStyleLbl="revTx" presStyleIdx="0" presStyleCnt="0">
        <dgm:presLayoutVars>
          <dgm:chMax val="1"/>
          <dgm:bulletEnabled val="1"/>
        </dgm:presLayoutVars>
      </dgm:prSet>
      <dgm:spPr/>
    </dgm:pt>
    <dgm:pt modelId="{FBC5772D-10D5-4816-8720-F79BBE0BFE72}" type="pres">
      <dgm:prSet presAssocID="{9B354351-9E9E-440B-935B-0A71AF7D0423}" presName="Name8" presStyleCnt="0"/>
      <dgm:spPr/>
    </dgm:pt>
    <dgm:pt modelId="{7767B3F2-B224-4B72-8674-2E828E39AE85}" type="pres">
      <dgm:prSet presAssocID="{9B354351-9E9E-440B-935B-0A71AF7D0423}" presName="level" presStyleLbl="node1" presStyleIdx="2" presStyleCnt="3" custScaleY="63365">
        <dgm:presLayoutVars>
          <dgm:chMax val="1"/>
          <dgm:bulletEnabled val="1"/>
        </dgm:presLayoutVars>
      </dgm:prSet>
      <dgm:spPr/>
    </dgm:pt>
    <dgm:pt modelId="{4BFFA702-E6DD-4A91-903C-E70C12D5E6A0}" type="pres">
      <dgm:prSet presAssocID="{9B354351-9E9E-440B-935B-0A71AF7D0423}" presName="levelTx" presStyleLbl="revTx" presStyleIdx="0" presStyleCnt="0">
        <dgm:presLayoutVars>
          <dgm:chMax val="1"/>
          <dgm:bulletEnabled val="1"/>
        </dgm:presLayoutVars>
      </dgm:prSet>
      <dgm:spPr/>
    </dgm:pt>
  </dgm:ptLst>
  <dgm:cxnLst>
    <dgm:cxn modelId="{707C301C-5341-438C-AEFB-39882ADED702}" type="presOf" srcId="{719199B1-7416-49FE-ABA2-B81F2B151FF4}" destId="{1654737B-BE19-4CA9-B745-DAE1CFDB40C2}" srcOrd="0" destOrd="0" presId="urn:microsoft.com/office/officeart/2005/8/layout/pyramid1"/>
    <dgm:cxn modelId="{C1C4AA4C-9857-4DBC-9FAF-4D4EA4979B56}" srcId="{719199B1-7416-49FE-ABA2-B81F2B151FF4}" destId="{1331C36A-EF41-415A-953E-475D02B3531C}" srcOrd="0" destOrd="0" parTransId="{11C6BF17-6319-47B2-9191-90DC1F5D3E0E}" sibTransId="{E1E1E53A-D1C4-46E7-9E92-618C038EC330}"/>
    <dgm:cxn modelId="{51B9E04C-6C8D-41BA-AC2D-076A8FF709B2}" type="presOf" srcId="{9B354351-9E9E-440B-935B-0A71AF7D0423}" destId="{4BFFA702-E6DD-4A91-903C-E70C12D5E6A0}" srcOrd="1" destOrd="0" presId="urn:microsoft.com/office/officeart/2005/8/layout/pyramid1"/>
    <dgm:cxn modelId="{00EBE398-CFD2-45B7-8E84-AF30C8D29325}" type="presOf" srcId="{D1D222F4-C985-4C28-A3E3-D4D664C8297F}" destId="{0C12DF4C-8F19-4E9C-A847-F2A8724E3AB5}" srcOrd="0" destOrd="0" presId="urn:microsoft.com/office/officeart/2005/8/layout/pyramid1"/>
    <dgm:cxn modelId="{3980CEB8-1EBF-49BF-979D-4DF0B3D6662D}" type="presOf" srcId="{9B354351-9E9E-440B-935B-0A71AF7D0423}" destId="{7767B3F2-B224-4B72-8674-2E828E39AE85}" srcOrd="0" destOrd="0" presId="urn:microsoft.com/office/officeart/2005/8/layout/pyramid1"/>
    <dgm:cxn modelId="{B25AD1D6-81A1-4B6C-A3D6-E33828E9DD52}" type="presOf" srcId="{1331C36A-EF41-415A-953E-475D02B3531C}" destId="{A884A357-2646-4415-911E-B6BA9C1A4F48}" srcOrd="1" destOrd="0" presId="urn:microsoft.com/office/officeart/2005/8/layout/pyramid1"/>
    <dgm:cxn modelId="{9178B6E3-AACF-4D75-B400-25C042388BC2}" srcId="{719199B1-7416-49FE-ABA2-B81F2B151FF4}" destId="{D1D222F4-C985-4C28-A3E3-D4D664C8297F}" srcOrd="1" destOrd="0" parTransId="{DDD2CE49-DF9E-4F7E-B093-5906F0CD4485}" sibTransId="{BC51674F-7D5A-40E6-BFD0-960B81566E57}"/>
    <dgm:cxn modelId="{586BADF0-F541-46AE-AA63-ADCCB9627C7E}" type="presOf" srcId="{D1D222F4-C985-4C28-A3E3-D4D664C8297F}" destId="{E51E135D-E575-47F1-A002-76A69E6A4EEE}" srcOrd="1" destOrd="0" presId="urn:microsoft.com/office/officeart/2005/8/layout/pyramid1"/>
    <dgm:cxn modelId="{9A1679F2-A4BA-4A0C-A36E-73EBA866A575}" srcId="{719199B1-7416-49FE-ABA2-B81F2B151FF4}" destId="{9B354351-9E9E-440B-935B-0A71AF7D0423}" srcOrd="2" destOrd="0" parTransId="{3EE266BB-8594-450A-B59C-FB0E10BD1596}" sibTransId="{43B04223-AA1D-4A84-9BA6-B0B2DC0CAE34}"/>
    <dgm:cxn modelId="{974F9AFF-316A-4B73-9709-FC74DA19138A}" type="presOf" srcId="{1331C36A-EF41-415A-953E-475D02B3531C}" destId="{44E8162F-7A90-43EA-8D27-E90FFC4DE730}" srcOrd="0" destOrd="0" presId="urn:microsoft.com/office/officeart/2005/8/layout/pyramid1"/>
    <dgm:cxn modelId="{828CC3A5-025C-43AE-8E6A-B73276C8B967}" type="presParOf" srcId="{1654737B-BE19-4CA9-B745-DAE1CFDB40C2}" destId="{3E695950-E771-4D43-B6B5-A0B07875A04F}" srcOrd="0" destOrd="0" presId="urn:microsoft.com/office/officeart/2005/8/layout/pyramid1"/>
    <dgm:cxn modelId="{647B1AAF-0A0A-4D2D-B240-ACD2C98E470D}" type="presParOf" srcId="{3E695950-E771-4D43-B6B5-A0B07875A04F}" destId="{44E8162F-7A90-43EA-8D27-E90FFC4DE730}" srcOrd="0" destOrd="0" presId="urn:microsoft.com/office/officeart/2005/8/layout/pyramid1"/>
    <dgm:cxn modelId="{26B1351D-C714-438A-8E02-06BF48263F71}" type="presParOf" srcId="{3E695950-E771-4D43-B6B5-A0B07875A04F}" destId="{A884A357-2646-4415-911E-B6BA9C1A4F48}" srcOrd="1" destOrd="0" presId="urn:microsoft.com/office/officeart/2005/8/layout/pyramid1"/>
    <dgm:cxn modelId="{47D7A386-4D59-4175-A09A-D792EDBC90FE}" type="presParOf" srcId="{1654737B-BE19-4CA9-B745-DAE1CFDB40C2}" destId="{D0CAA474-BA9F-4B4D-9242-ED5BDA7CE0A1}" srcOrd="1" destOrd="0" presId="urn:microsoft.com/office/officeart/2005/8/layout/pyramid1"/>
    <dgm:cxn modelId="{C88E0377-346C-4BDB-B8C2-3180A9E46024}" type="presParOf" srcId="{D0CAA474-BA9F-4B4D-9242-ED5BDA7CE0A1}" destId="{0C12DF4C-8F19-4E9C-A847-F2A8724E3AB5}" srcOrd="0" destOrd="0" presId="urn:microsoft.com/office/officeart/2005/8/layout/pyramid1"/>
    <dgm:cxn modelId="{6C8AA255-B9D0-484B-8DCC-B7303C8ADE8E}" type="presParOf" srcId="{D0CAA474-BA9F-4B4D-9242-ED5BDA7CE0A1}" destId="{E51E135D-E575-47F1-A002-76A69E6A4EEE}" srcOrd="1" destOrd="0" presId="urn:microsoft.com/office/officeart/2005/8/layout/pyramid1"/>
    <dgm:cxn modelId="{EBE8C374-3DF7-4B77-92FB-4148795EB510}" type="presParOf" srcId="{1654737B-BE19-4CA9-B745-DAE1CFDB40C2}" destId="{FBC5772D-10D5-4816-8720-F79BBE0BFE72}" srcOrd="2" destOrd="0" presId="urn:microsoft.com/office/officeart/2005/8/layout/pyramid1"/>
    <dgm:cxn modelId="{673C0812-DAC7-462A-8BFD-FB1833FD6AF9}" type="presParOf" srcId="{FBC5772D-10D5-4816-8720-F79BBE0BFE72}" destId="{7767B3F2-B224-4B72-8674-2E828E39AE85}" srcOrd="0" destOrd="0" presId="urn:microsoft.com/office/officeart/2005/8/layout/pyramid1"/>
    <dgm:cxn modelId="{6C6B92DE-343A-47A0-B138-55AD9371857D}" type="presParOf" srcId="{FBC5772D-10D5-4816-8720-F79BBE0BFE72}" destId="{4BFFA702-E6DD-4A91-903C-E70C12D5E6A0}"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8162F-7A90-43EA-8D27-E90FFC4DE730}">
      <dsp:nvSpPr>
        <dsp:cNvPr id="0" name=""/>
        <dsp:cNvSpPr/>
      </dsp:nvSpPr>
      <dsp:spPr>
        <a:xfrm>
          <a:off x="2348486" y="0"/>
          <a:ext cx="3431026" cy="2097430"/>
        </a:xfrm>
        <a:prstGeom prst="trapezoid">
          <a:avLst>
            <a:gd name="adj" fmla="val 81791"/>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CA" sz="2400" kern="1200" dirty="0">
            <a:latin typeface="Times New Roman" panose="02020603050405020304" pitchFamily="18" charset="0"/>
            <a:cs typeface="Times New Roman" panose="02020603050405020304" pitchFamily="18" charset="0"/>
          </a:endParaRPr>
        </a:p>
      </dsp:txBody>
      <dsp:txXfrm>
        <a:off x="2348486" y="0"/>
        <a:ext cx="3431026" cy="2097430"/>
      </dsp:txXfrm>
    </dsp:sp>
    <dsp:sp modelId="{0C12DF4C-8F19-4E9C-A847-F2A8724E3AB5}">
      <dsp:nvSpPr>
        <dsp:cNvPr id="0" name=""/>
        <dsp:cNvSpPr/>
      </dsp:nvSpPr>
      <dsp:spPr>
        <a:xfrm>
          <a:off x="1087035" y="2097430"/>
          <a:ext cx="5953929" cy="1542282"/>
        </a:xfrm>
        <a:prstGeom prst="trapezoid">
          <a:avLst>
            <a:gd name="adj" fmla="val 81791"/>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kern="1200" dirty="0">
              <a:latin typeface="Times New Roman" panose="02020603050405020304" pitchFamily="18" charset="0"/>
              <a:cs typeface="Times New Roman" panose="02020603050405020304" pitchFamily="18" charset="0"/>
            </a:rPr>
            <a:t> Peer to Peer Assistance</a:t>
          </a:r>
        </a:p>
      </dsp:txBody>
      <dsp:txXfrm>
        <a:off x="2128972" y="2097430"/>
        <a:ext cx="3870054" cy="1542282"/>
      </dsp:txXfrm>
    </dsp:sp>
    <dsp:sp modelId="{7767B3F2-B224-4B72-8674-2E828E39AE85}">
      <dsp:nvSpPr>
        <dsp:cNvPr id="0" name=""/>
        <dsp:cNvSpPr/>
      </dsp:nvSpPr>
      <dsp:spPr>
        <a:xfrm>
          <a:off x="0" y="3639713"/>
          <a:ext cx="8128000" cy="1329037"/>
        </a:xfrm>
        <a:prstGeom prst="trapezoid">
          <a:avLst>
            <a:gd name="adj" fmla="val 81791"/>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CA" sz="2400" kern="1200" dirty="0">
              <a:latin typeface="Times New Roman" panose="02020603050405020304" pitchFamily="18" charset="0"/>
              <a:cs typeface="Times New Roman" panose="02020603050405020304" pitchFamily="18" charset="0"/>
            </a:rPr>
            <a:t> Direction &amp; Organization from Leaders</a:t>
          </a:r>
        </a:p>
      </dsp:txBody>
      <dsp:txXfrm>
        <a:off x="1422399" y="3639713"/>
        <a:ext cx="5283200" cy="132903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B00D79-6989-48D9-B398-5D3C5F16EAE6}" type="datetimeFigureOut">
              <a:rPr lang="en-CA" smtClean="0"/>
              <a:t>2023-10-05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EE61B-33AB-4197-B88B-671D34CC53B5}" type="slidenum">
              <a:rPr lang="en-CA" smtClean="0"/>
              <a:t>‹#›</a:t>
            </a:fld>
            <a:endParaRPr lang="en-CA"/>
          </a:p>
        </p:txBody>
      </p:sp>
    </p:spTree>
    <p:extLst>
      <p:ext uri="{BB962C8B-B14F-4D97-AF65-F5344CB8AC3E}">
        <p14:creationId xmlns:p14="http://schemas.microsoft.com/office/powerpoint/2010/main" val="3886210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6B0EE61B-33AB-4197-B88B-671D34CC53B5}" type="slidenum">
              <a:rPr lang="en-CA" smtClean="0"/>
              <a:t>1</a:t>
            </a:fld>
            <a:endParaRPr lang="en-CA"/>
          </a:p>
        </p:txBody>
      </p:sp>
    </p:spTree>
    <p:extLst>
      <p:ext uri="{BB962C8B-B14F-4D97-AF65-F5344CB8AC3E}">
        <p14:creationId xmlns:p14="http://schemas.microsoft.com/office/powerpoint/2010/main" val="1672618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We have an amazing program and saw the relationships we were able to develop over the years and wanted to share our findings in what is successful and to share it with other grassroot organizations but to also find new ideas which could potentially expedite our (and </a:t>
            </a:r>
            <a:r>
              <a:rPr lang="en-CA" dirty="0" err="1"/>
              <a:t>everyones</a:t>
            </a:r>
            <a:r>
              <a:rPr lang="en-CA" dirty="0"/>
              <a:t>) development of educational grassroot community engagement organizations. We often find that … factors really improve out outstanding work and the students are capable of recognizing the months of work that go into their sessions every year</a:t>
            </a:r>
          </a:p>
          <a:p>
            <a:endParaRPr lang="en-CA" dirty="0"/>
          </a:p>
          <a:p>
            <a:endParaRPr lang="en-CA" dirty="0"/>
          </a:p>
          <a:p>
            <a:r>
              <a:rPr lang="en-CA" dirty="0"/>
              <a:t>- Word map of all the unique things about RISE</a:t>
            </a:r>
          </a:p>
          <a:p>
            <a:endParaRPr lang="en-CA" dirty="0"/>
          </a:p>
          <a:p>
            <a:r>
              <a:rPr lang="en-CA" dirty="0"/>
              <a:t>AKA </a:t>
            </a:r>
          </a:p>
          <a:p>
            <a:r>
              <a:rPr lang="en-CA" dirty="0"/>
              <a:t>- our goal of improving at all times</a:t>
            </a:r>
          </a:p>
          <a:p>
            <a:r>
              <a:rPr lang="en-CA" dirty="0"/>
              <a:t>- Our diverse team comprised of immigrants and individuals within the majority (Aka allyship in constant action)</a:t>
            </a:r>
          </a:p>
          <a:p>
            <a:endParaRPr lang="en-CA" dirty="0"/>
          </a:p>
        </p:txBody>
      </p:sp>
      <p:sp>
        <p:nvSpPr>
          <p:cNvPr id="4" name="Slide Number Placeholder 3"/>
          <p:cNvSpPr>
            <a:spLocks noGrp="1"/>
          </p:cNvSpPr>
          <p:nvPr>
            <p:ph type="sldNum" sz="quarter" idx="5"/>
          </p:nvPr>
        </p:nvSpPr>
        <p:spPr/>
        <p:txBody>
          <a:bodyPr/>
          <a:lstStyle/>
          <a:p>
            <a:fld id="{6B0EE61B-33AB-4197-B88B-671D34CC53B5}" type="slidenum">
              <a:rPr lang="en-CA" smtClean="0"/>
              <a:t>10</a:t>
            </a:fld>
            <a:endParaRPr lang="en-CA"/>
          </a:p>
        </p:txBody>
      </p:sp>
    </p:spTree>
    <p:extLst>
      <p:ext uri="{BB962C8B-B14F-4D97-AF65-F5344CB8AC3E}">
        <p14:creationId xmlns:p14="http://schemas.microsoft.com/office/powerpoint/2010/main" val="96524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Final Thank you </a:t>
            </a:r>
            <a:r>
              <a:rPr lang="en-CA"/>
              <a:t>and Questions </a:t>
            </a:r>
            <a:r>
              <a:rPr lang="en-CA">
                <a:sym typeface="Wingdings" panose="05000000000000000000" pitchFamily="2" charset="2"/>
              </a:rPr>
              <a:t> </a:t>
            </a:r>
            <a:endParaRPr lang="en-CA" dirty="0"/>
          </a:p>
        </p:txBody>
      </p:sp>
      <p:sp>
        <p:nvSpPr>
          <p:cNvPr id="4" name="Slide Number Placeholder 3"/>
          <p:cNvSpPr>
            <a:spLocks noGrp="1"/>
          </p:cNvSpPr>
          <p:nvPr>
            <p:ph type="sldNum" sz="quarter" idx="5"/>
          </p:nvPr>
        </p:nvSpPr>
        <p:spPr/>
        <p:txBody>
          <a:bodyPr/>
          <a:lstStyle/>
          <a:p>
            <a:fld id="{6B0EE61B-33AB-4197-B88B-671D34CC53B5}" type="slidenum">
              <a:rPr lang="en-CA" smtClean="0"/>
              <a:t>11</a:t>
            </a:fld>
            <a:endParaRPr lang="en-CA"/>
          </a:p>
        </p:txBody>
      </p:sp>
    </p:spTree>
    <p:extLst>
      <p:ext uri="{BB962C8B-B14F-4D97-AF65-F5344CB8AC3E}">
        <p14:creationId xmlns:p14="http://schemas.microsoft.com/office/powerpoint/2010/main" val="692042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RISE is a summer program aimed to improving the health literacy of youth</a:t>
            </a:r>
          </a:p>
          <a:p>
            <a:r>
              <a:rPr lang="en-CA" dirty="0"/>
              <a:t>- Prior to starting, we collect an understanding of the students for each session and after each session collect reflections on what they learnt and what we can improve</a:t>
            </a:r>
          </a:p>
          <a:p>
            <a:r>
              <a:rPr lang="en-CA" dirty="0"/>
              <a:t>- At the end of each year, we conduct focus groups to best understand where we can improve (from previous students) as well as what topics are most relevant for current immigrants (from non-participants)</a:t>
            </a:r>
          </a:p>
          <a:p>
            <a:r>
              <a:rPr lang="en-CA" dirty="0"/>
              <a:t>- Furthermore we invite youth to return following completion of the program to assist us in planning the program for the following year. </a:t>
            </a:r>
          </a:p>
          <a:p>
            <a:r>
              <a:rPr lang="en-CA" dirty="0"/>
              <a:t>- During planning, we invite professionals related to the topic to attend our session and provide expert knowledge </a:t>
            </a:r>
          </a:p>
          <a:p>
            <a:r>
              <a:rPr lang="en-CA" dirty="0"/>
              <a:t>- The ultimate goal of the program is for youth to leave the program and disseminate knowledge within their communities</a:t>
            </a:r>
          </a:p>
          <a:p>
            <a:endParaRPr lang="en-CA" dirty="0"/>
          </a:p>
          <a:p>
            <a:r>
              <a:rPr lang="en-CA" dirty="0"/>
              <a:t>- Following the first year, we encourage students to come back and help us build the curriculum in future years </a:t>
            </a:r>
            <a:r>
              <a:rPr lang="en-CA" dirty="0">
                <a:sym typeface="Wingdings" panose="05000000000000000000" pitchFamily="2" charset="2"/>
              </a:rPr>
              <a:t> More inclusivity and much more dynamic</a:t>
            </a:r>
            <a:endParaRPr lang="en-CA" dirty="0"/>
          </a:p>
        </p:txBody>
      </p:sp>
      <p:sp>
        <p:nvSpPr>
          <p:cNvPr id="4" name="Slide Number Placeholder 3"/>
          <p:cNvSpPr>
            <a:spLocks noGrp="1"/>
          </p:cNvSpPr>
          <p:nvPr>
            <p:ph type="sldNum" sz="quarter" idx="5"/>
          </p:nvPr>
        </p:nvSpPr>
        <p:spPr/>
        <p:txBody>
          <a:bodyPr/>
          <a:lstStyle/>
          <a:p>
            <a:fld id="{6B0EE61B-33AB-4197-B88B-671D34CC53B5}" type="slidenum">
              <a:rPr lang="en-CA" smtClean="0"/>
              <a:t>2</a:t>
            </a:fld>
            <a:endParaRPr lang="en-CA"/>
          </a:p>
        </p:txBody>
      </p:sp>
    </p:spTree>
    <p:extLst>
      <p:ext uri="{BB962C8B-B14F-4D97-AF65-F5344CB8AC3E}">
        <p14:creationId xmlns:p14="http://schemas.microsoft.com/office/powerpoint/2010/main" val="746443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-During our sessions, we noticed that we would often develop professional relationships with a wide variety of individuals for  various purposes</a:t>
            </a:r>
          </a:p>
          <a:p>
            <a:r>
              <a:rPr lang="en-CA" dirty="0"/>
              <a:t>- All of these were aimed towards improving the health literacy of youth, engaging them more effectively </a:t>
            </a:r>
          </a:p>
          <a:p>
            <a:r>
              <a:rPr lang="en-CA" dirty="0"/>
              <a:t>- The ultimate outcome for us is to encourage participation, informed decision and action making capabilities</a:t>
            </a:r>
          </a:p>
        </p:txBody>
      </p:sp>
      <p:sp>
        <p:nvSpPr>
          <p:cNvPr id="4" name="Slide Number Placeholder 3"/>
          <p:cNvSpPr>
            <a:spLocks noGrp="1"/>
          </p:cNvSpPr>
          <p:nvPr>
            <p:ph type="sldNum" sz="quarter" idx="5"/>
          </p:nvPr>
        </p:nvSpPr>
        <p:spPr/>
        <p:txBody>
          <a:bodyPr/>
          <a:lstStyle/>
          <a:p>
            <a:fld id="{6B0EE61B-33AB-4197-B88B-671D34CC53B5}" type="slidenum">
              <a:rPr lang="en-CA" smtClean="0"/>
              <a:t>3</a:t>
            </a:fld>
            <a:endParaRPr lang="en-CA"/>
          </a:p>
        </p:txBody>
      </p:sp>
    </p:spTree>
    <p:extLst>
      <p:ext uri="{BB962C8B-B14F-4D97-AF65-F5344CB8AC3E}">
        <p14:creationId xmlns:p14="http://schemas.microsoft.com/office/powerpoint/2010/main" val="68719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one category of professional relationships we have developed is our community relationships with teachers, youth-oriented organizations and working professionals</a:t>
            </a:r>
          </a:p>
          <a:p>
            <a:r>
              <a:rPr lang="en-CA" dirty="0"/>
              <a:t>- These are to increase our engagement and to improve the overall outcomes of our work through the advice of professionals</a:t>
            </a:r>
          </a:p>
          <a:p>
            <a:r>
              <a:rPr lang="en-CA" dirty="0"/>
              <a:t>- Other professionals are often met as a result of them deciding to participate with RISE </a:t>
            </a:r>
          </a:p>
          <a:p>
            <a:endParaRPr lang="en-CA" dirty="0"/>
          </a:p>
          <a:p>
            <a:r>
              <a:rPr lang="en-CA" dirty="0"/>
              <a:t>- We have done informal interviews with our community partners and speakers and have done surveys and focus groups with volunteers and previous participants. Through these methods, we have obtained a wealth of knowledge on how to improve our program and have been able to extract key factors which are capable of indicating success and by fostering these factors within our relationships we are able to better improve our sessions</a:t>
            </a:r>
          </a:p>
          <a:p>
            <a:endParaRPr lang="en-CA" dirty="0"/>
          </a:p>
        </p:txBody>
      </p:sp>
      <p:sp>
        <p:nvSpPr>
          <p:cNvPr id="4" name="Slide Number Placeholder 3"/>
          <p:cNvSpPr>
            <a:spLocks noGrp="1"/>
          </p:cNvSpPr>
          <p:nvPr>
            <p:ph type="sldNum" sz="quarter" idx="5"/>
          </p:nvPr>
        </p:nvSpPr>
        <p:spPr/>
        <p:txBody>
          <a:bodyPr/>
          <a:lstStyle/>
          <a:p>
            <a:fld id="{6B0EE61B-33AB-4197-B88B-671D34CC53B5}" type="slidenum">
              <a:rPr lang="en-CA" smtClean="0"/>
              <a:t>4</a:t>
            </a:fld>
            <a:endParaRPr lang="en-CA"/>
          </a:p>
        </p:txBody>
      </p:sp>
    </p:spTree>
    <p:extLst>
      <p:ext uri="{BB962C8B-B14F-4D97-AF65-F5344CB8AC3E}">
        <p14:creationId xmlns:p14="http://schemas.microsoft.com/office/powerpoint/2010/main" val="2675485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We work with a number of individuals who teach students and have noticed various factors that affect the development of long-lasting relationships</a:t>
            </a:r>
          </a:p>
          <a:p>
            <a:pPr marL="228600" indent="-228600">
              <a:buAutoNum type="arabicParenR"/>
            </a:pPr>
            <a:r>
              <a:rPr lang="en-CA" dirty="0"/>
              <a:t>Expertise in their field</a:t>
            </a:r>
          </a:p>
          <a:p>
            <a:pPr marL="228600" indent="-228600">
              <a:buAutoNum type="arabicParenR"/>
            </a:pPr>
            <a:r>
              <a:rPr lang="en-CA" dirty="0"/>
              <a:t>Flexibility in developing more comprehensive and appropriate presentations for youth</a:t>
            </a:r>
          </a:p>
          <a:p>
            <a:pPr marL="228600" indent="-228600">
              <a:buAutoNum type="arabicParenR"/>
            </a:pPr>
            <a:r>
              <a:rPr lang="en-CA" dirty="0"/>
              <a:t>The knowledge that is being retained by our speakers</a:t>
            </a:r>
          </a:p>
          <a:p>
            <a:r>
              <a:rPr lang="en-CA" dirty="0"/>
              <a:t>- Overall, these 3 factors are essential in determining whether this partnership is mutually beneficial for us, the students and themselves</a:t>
            </a:r>
          </a:p>
        </p:txBody>
      </p:sp>
      <p:sp>
        <p:nvSpPr>
          <p:cNvPr id="4" name="Slide Number Placeholder 3"/>
          <p:cNvSpPr>
            <a:spLocks noGrp="1"/>
          </p:cNvSpPr>
          <p:nvPr>
            <p:ph type="sldNum" sz="quarter" idx="5"/>
          </p:nvPr>
        </p:nvSpPr>
        <p:spPr/>
        <p:txBody>
          <a:bodyPr/>
          <a:lstStyle/>
          <a:p>
            <a:fld id="{6B0EE61B-33AB-4197-B88B-671D34CC53B5}" type="slidenum">
              <a:rPr lang="en-CA" smtClean="0"/>
              <a:t>5</a:t>
            </a:fld>
            <a:endParaRPr lang="en-CA"/>
          </a:p>
        </p:txBody>
      </p:sp>
    </p:spTree>
    <p:extLst>
      <p:ext uri="{BB962C8B-B14F-4D97-AF65-F5344CB8AC3E}">
        <p14:creationId xmlns:p14="http://schemas.microsoft.com/office/powerpoint/2010/main" val="3145630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With individuals who have been with us for extended periods of time, we often see their progression through the following steps, albeit they are often entering at either Phase I or II. We are often capable of developing Phase I into Phase II through a few sessions with speakers prior to their actual date which is also a large indicator of their flexibility as individuals</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Phase I: Participants are unable to grasp the concepts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Phase II: Participants understand the material but they would like to go further </a:t>
            </a:r>
            <a:r>
              <a:rPr lang="en-CA" dirty="0" err="1"/>
              <a:t>indepth</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Phase III: Participants find that the material provided is incredibly beneficial for their overall growth and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Phase IV: Perfection (Unattainable but we strive for it at all times)</a:t>
            </a:r>
          </a:p>
          <a:p>
            <a:endParaRPr lang="en-CA" dirty="0"/>
          </a:p>
          <a:p>
            <a:endParaRPr lang="en-CA" dirty="0"/>
          </a:p>
          <a:p>
            <a:r>
              <a:rPr lang="en-CA" dirty="0"/>
              <a:t>- Please find quotes from the reflections that can be inserted into these portions, it would be very useful if they could be from the same speakers/sessions in each row (I.E these ones I tried to get from Social determinants of health)</a:t>
            </a:r>
          </a:p>
        </p:txBody>
      </p:sp>
      <p:sp>
        <p:nvSpPr>
          <p:cNvPr id="4" name="Slide Number Placeholder 3"/>
          <p:cNvSpPr>
            <a:spLocks noGrp="1"/>
          </p:cNvSpPr>
          <p:nvPr>
            <p:ph type="sldNum" sz="quarter" idx="5"/>
          </p:nvPr>
        </p:nvSpPr>
        <p:spPr/>
        <p:txBody>
          <a:bodyPr/>
          <a:lstStyle/>
          <a:p>
            <a:fld id="{6B0EE61B-33AB-4197-B88B-671D34CC53B5}" type="slidenum">
              <a:rPr lang="en-CA" smtClean="0"/>
              <a:t>6</a:t>
            </a:fld>
            <a:endParaRPr lang="en-CA"/>
          </a:p>
        </p:txBody>
      </p:sp>
    </p:spTree>
    <p:extLst>
      <p:ext uri="{BB962C8B-B14F-4D97-AF65-F5344CB8AC3E}">
        <p14:creationId xmlns:p14="http://schemas.microsoft.com/office/powerpoint/2010/main" val="124850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Although we develop many speaker and professional style relationships, we often observe mentoring relationships throughout our program</a:t>
            </a:r>
          </a:p>
          <a:p>
            <a:r>
              <a:rPr lang="en-CA" dirty="0"/>
              <a:t>- 3 different mentorships</a:t>
            </a:r>
          </a:p>
          <a:p>
            <a:endParaRPr lang="en-CA" dirty="0"/>
          </a:p>
          <a:p>
            <a:pPr marL="228600" indent="-228600">
              <a:buAutoNum type="arabicParenR"/>
            </a:pPr>
            <a:r>
              <a:rPr lang="en-CA" dirty="0"/>
              <a:t>Direction of Organization from Leaders</a:t>
            </a:r>
          </a:p>
          <a:p>
            <a:pPr marL="228600" indent="-228600">
              <a:buAutoNum type="arabicParenR"/>
            </a:pPr>
            <a:r>
              <a:rPr lang="en-CA" dirty="0"/>
              <a:t>From Peer to Peer</a:t>
            </a:r>
          </a:p>
          <a:p>
            <a:pPr marL="228600" indent="-228600">
              <a:buAutoNum type="arabicParenR"/>
            </a:pPr>
            <a:r>
              <a:rPr lang="en-CA" dirty="0"/>
              <a:t>From Volunteers to Youth</a:t>
            </a:r>
          </a:p>
        </p:txBody>
      </p:sp>
      <p:sp>
        <p:nvSpPr>
          <p:cNvPr id="4" name="Slide Number Placeholder 3"/>
          <p:cNvSpPr>
            <a:spLocks noGrp="1"/>
          </p:cNvSpPr>
          <p:nvPr>
            <p:ph type="sldNum" sz="quarter" idx="5"/>
          </p:nvPr>
        </p:nvSpPr>
        <p:spPr/>
        <p:txBody>
          <a:bodyPr/>
          <a:lstStyle/>
          <a:p>
            <a:fld id="{6B0EE61B-33AB-4197-B88B-671D34CC53B5}" type="slidenum">
              <a:rPr lang="en-CA" smtClean="0"/>
              <a:t>7</a:t>
            </a:fld>
            <a:endParaRPr lang="en-CA"/>
          </a:p>
        </p:txBody>
      </p:sp>
    </p:spTree>
    <p:extLst>
      <p:ext uri="{BB962C8B-B14F-4D97-AF65-F5344CB8AC3E}">
        <p14:creationId xmlns:p14="http://schemas.microsoft.com/office/powerpoint/2010/main" val="395342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reason we are able to maintain these relationships and continuously develop them is due to the dynamic progress we establish within our organization</a:t>
            </a:r>
          </a:p>
          <a:p>
            <a:r>
              <a:rPr lang="en-CA" dirty="0"/>
              <a:t>- Focus groups with students</a:t>
            </a:r>
          </a:p>
          <a:p>
            <a:r>
              <a:rPr lang="en-CA" dirty="0"/>
              <a:t>- two directional discussions with healthcare and research professionals</a:t>
            </a:r>
          </a:p>
          <a:p>
            <a:r>
              <a:rPr lang="en-CA" dirty="0"/>
              <a:t>- Consistent feedback from previous years and building upon each year</a:t>
            </a:r>
          </a:p>
        </p:txBody>
      </p:sp>
      <p:sp>
        <p:nvSpPr>
          <p:cNvPr id="4" name="Slide Number Placeholder 3"/>
          <p:cNvSpPr>
            <a:spLocks noGrp="1"/>
          </p:cNvSpPr>
          <p:nvPr>
            <p:ph type="sldNum" sz="quarter" idx="5"/>
          </p:nvPr>
        </p:nvSpPr>
        <p:spPr/>
        <p:txBody>
          <a:bodyPr/>
          <a:lstStyle/>
          <a:p>
            <a:fld id="{6B0EE61B-33AB-4197-B88B-671D34CC53B5}" type="slidenum">
              <a:rPr lang="en-CA" smtClean="0"/>
              <a:t>8</a:t>
            </a:fld>
            <a:endParaRPr lang="en-CA"/>
          </a:p>
        </p:txBody>
      </p:sp>
    </p:spTree>
    <p:extLst>
      <p:ext uri="{BB962C8B-B14F-4D97-AF65-F5344CB8AC3E}">
        <p14:creationId xmlns:p14="http://schemas.microsoft.com/office/powerpoint/2010/main" val="1979082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 Immigrants working with Immigrants </a:t>
            </a:r>
            <a:r>
              <a:rPr lang="en-CA" dirty="0">
                <a:sym typeface="Wingdings" panose="05000000000000000000" pitchFamily="2" charset="2"/>
              </a:rPr>
              <a:t> Diverse Team Development  Incorporating Individuals from all cultures + Allyship Spirit </a:t>
            </a:r>
            <a:endParaRPr lang="en-CA" dirty="0"/>
          </a:p>
          <a:p>
            <a:r>
              <a:rPr lang="en-CA" dirty="0"/>
              <a:t>- Team</a:t>
            </a:r>
          </a:p>
          <a:p>
            <a:r>
              <a:rPr lang="en-CA" dirty="0"/>
              <a:t>-Session Design </a:t>
            </a:r>
            <a:r>
              <a:rPr lang="en-CA" dirty="0">
                <a:sym typeface="Wingdings" panose="05000000000000000000" pitchFamily="2" charset="2"/>
              </a:rPr>
              <a:t> Working with Immigrants to understand their issues + Annual updates from RISE and non-RISE participants</a:t>
            </a:r>
          </a:p>
          <a:p>
            <a:r>
              <a:rPr lang="en-CA" dirty="0"/>
              <a:t>----- Relatability </a:t>
            </a:r>
          </a:p>
          <a:p>
            <a:r>
              <a:rPr lang="en-CA" dirty="0"/>
              <a:t>- Working with the Community </a:t>
            </a:r>
            <a:r>
              <a:rPr lang="en-CA" dirty="0">
                <a:sym typeface="Wingdings" panose="05000000000000000000" pitchFamily="2" charset="2"/>
              </a:rPr>
              <a:t> Learning from the Community &amp; Growing with Them  Bidirectional Learning</a:t>
            </a:r>
          </a:p>
          <a:p>
            <a:endParaRPr lang="en-CA" dirty="0">
              <a:sym typeface="Wingdings" panose="05000000000000000000" pitchFamily="2" charset="2"/>
            </a:endParaRPr>
          </a:p>
        </p:txBody>
      </p:sp>
      <p:sp>
        <p:nvSpPr>
          <p:cNvPr id="4" name="Slide Number Placeholder 3"/>
          <p:cNvSpPr>
            <a:spLocks noGrp="1"/>
          </p:cNvSpPr>
          <p:nvPr>
            <p:ph type="sldNum" sz="quarter" idx="5"/>
          </p:nvPr>
        </p:nvSpPr>
        <p:spPr/>
        <p:txBody>
          <a:bodyPr/>
          <a:lstStyle/>
          <a:p>
            <a:fld id="{6B0EE61B-33AB-4197-B88B-671D34CC53B5}" type="slidenum">
              <a:rPr lang="en-CA" smtClean="0"/>
              <a:t>9</a:t>
            </a:fld>
            <a:endParaRPr lang="en-CA"/>
          </a:p>
        </p:txBody>
      </p:sp>
    </p:spTree>
    <p:extLst>
      <p:ext uri="{BB962C8B-B14F-4D97-AF65-F5344CB8AC3E}">
        <p14:creationId xmlns:p14="http://schemas.microsoft.com/office/powerpoint/2010/main" val="20638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898D-158E-A42C-4AD7-450FE8580A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5E3DB2F-B803-0FAA-3A79-013C4CE5E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B2211D8-28EE-7A6B-EEEB-AF3474A9E6EE}"/>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5" name="Footer Placeholder 4">
            <a:extLst>
              <a:ext uri="{FF2B5EF4-FFF2-40B4-BE49-F238E27FC236}">
                <a16:creationId xmlns:a16="http://schemas.microsoft.com/office/drawing/2014/main" id="{CE3EFC8C-979F-0E65-28A1-28B2AC8BE62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5F68797-5C55-6AB6-67FE-6F6156AA66CE}"/>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154775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95B2-731D-19E8-6686-4DE3687D159D}"/>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46297B44-84F9-1D47-6A68-7C08D395B4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3B65AF1-4E30-5D9D-0BDC-585B1E7DB743}"/>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5" name="Footer Placeholder 4">
            <a:extLst>
              <a:ext uri="{FF2B5EF4-FFF2-40B4-BE49-F238E27FC236}">
                <a16:creationId xmlns:a16="http://schemas.microsoft.com/office/drawing/2014/main" id="{47789162-C543-F80E-46BB-527678A39AC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626BDDA-458C-4301-888E-68B7D6DA6959}"/>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2260129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921EF9-0DB9-036F-5A60-0671E713C2B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046F3EE3-27E8-E1EC-1AE0-5054804FF5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F002768-F7F6-67D5-BF82-5C40CDF9045D}"/>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5" name="Footer Placeholder 4">
            <a:extLst>
              <a:ext uri="{FF2B5EF4-FFF2-40B4-BE49-F238E27FC236}">
                <a16:creationId xmlns:a16="http://schemas.microsoft.com/office/drawing/2014/main" id="{80C2190C-8FC7-F088-70B3-EE47645A38E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6882440-6EDD-9BC2-6884-3F2F8CAEA3E7}"/>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3696515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F94E9-7977-0572-9E7D-32CBCEF9BC9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ACEEAB9-A15D-B480-BD58-F3895F430D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383C14-66A4-A553-1C34-ED7417B23F52}"/>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5" name="Footer Placeholder 4">
            <a:extLst>
              <a:ext uri="{FF2B5EF4-FFF2-40B4-BE49-F238E27FC236}">
                <a16:creationId xmlns:a16="http://schemas.microsoft.com/office/drawing/2014/main" id="{7572CD90-6143-AA5E-D45A-7C85F71BF68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743E83A-4BC3-1FF2-0F3C-5E5544CEE071}"/>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237747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336B0-69CA-4EA7-E4DA-9F90932991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1631B5C-53DE-A8E0-3D54-AD32BDD65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210CB8-C6E2-5F44-3E94-47163189B6B9}"/>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5" name="Footer Placeholder 4">
            <a:extLst>
              <a:ext uri="{FF2B5EF4-FFF2-40B4-BE49-F238E27FC236}">
                <a16:creationId xmlns:a16="http://schemas.microsoft.com/office/drawing/2014/main" id="{8024FE65-DF98-205B-F5AB-B7784861B45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119923D-2063-C47B-3E6C-4B52CD75946F}"/>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1937517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962E-B936-6CFC-6355-B116C139443E}"/>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DC62F12-C5FB-B8F3-D7D9-429BEC22BF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19FEB3B-4882-A517-7F5F-666816540F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5B0486EE-5D8D-F0A8-97D5-02F87738402C}"/>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6" name="Footer Placeholder 5">
            <a:extLst>
              <a:ext uri="{FF2B5EF4-FFF2-40B4-BE49-F238E27FC236}">
                <a16:creationId xmlns:a16="http://schemas.microsoft.com/office/drawing/2014/main" id="{BE938525-920B-892F-3A80-71B81EC9B86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47F33C8-7458-F6D6-A2BC-3543ED5D1FD8}"/>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2776356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0C89B-DF3B-2B73-C937-FAF2751EA21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B9A74D0C-BDB9-5C26-DB00-1D2556B7D3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1FF1E3-90C1-1315-18E0-D77731C1EB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8B7C82BD-03F1-5FB4-149F-50717FA9FF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9B9885F-8999-32A5-D4DE-F58F4B028A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DE9F0577-DB5E-1115-BA5A-FDE87F8E1A69}"/>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8" name="Footer Placeholder 7">
            <a:extLst>
              <a:ext uri="{FF2B5EF4-FFF2-40B4-BE49-F238E27FC236}">
                <a16:creationId xmlns:a16="http://schemas.microsoft.com/office/drawing/2014/main" id="{637985B4-5A07-31B6-41AE-722617D5243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73B08A6F-CB2F-9E4D-A577-BFAA27E61AE8}"/>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423638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B32C-D403-6910-D666-6640BFEF358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11A996E3-5FE5-3DB7-55C4-50D5EBC73ABF}"/>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4" name="Footer Placeholder 3">
            <a:extLst>
              <a:ext uri="{FF2B5EF4-FFF2-40B4-BE49-F238E27FC236}">
                <a16:creationId xmlns:a16="http://schemas.microsoft.com/office/drawing/2014/main" id="{86A2B57C-DF4B-7973-F346-AFC43E08C02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B2CDFD39-77A2-492F-263E-D8A84FD6242B}"/>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73231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E29C9C-12EE-D27B-A521-F3710B873847}"/>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3" name="Footer Placeholder 2">
            <a:extLst>
              <a:ext uri="{FF2B5EF4-FFF2-40B4-BE49-F238E27FC236}">
                <a16:creationId xmlns:a16="http://schemas.microsoft.com/office/drawing/2014/main" id="{E057ED06-EE4A-2489-F4A7-F0982DE6EE26}"/>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061D4801-B88A-E155-1C55-11826BB38280}"/>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126268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4FD46-7C6F-5E97-845B-490BBFE4E8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02D1789-D881-13DD-8B8E-5EFD0D3B56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E7BEC920-06B7-8365-E318-16FFE5530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A9AC04-A7BF-7C84-05BD-3A912F448957}"/>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6" name="Footer Placeholder 5">
            <a:extLst>
              <a:ext uri="{FF2B5EF4-FFF2-40B4-BE49-F238E27FC236}">
                <a16:creationId xmlns:a16="http://schemas.microsoft.com/office/drawing/2014/main" id="{02E02851-0A16-BBEC-D256-31347E6F0B1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D84135C-4560-15F0-244E-53C7ECB8B946}"/>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112233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5D403-D744-1216-DF0B-CACA7C4997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A46FE41-530D-3CF1-11C2-6FF07ACA2A2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B8AE8B2F-2931-31AD-E523-923B611163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3D02DB-FA2B-5694-0087-D8FC3834C423}"/>
              </a:ext>
            </a:extLst>
          </p:cNvPr>
          <p:cNvSpPr>
            <a:spLocks noGrp="1"/>
          </p:cNvSpPr>
          <p:nvPr>
            <p:ph type="dt" sz="half" idx="10"/>
          </p:nvPr>
        </p:nvSpPr>
        <p:spPr/>
        <p:txBody>
          <a:bodyPr/>
          <a:lstStyle/>
          <a:p>
            <a:fld id="{53936436-0ADA-4ACD-BF01-1B1E02557D60}" type="datetimeFigureOut">
              <a:rPr lang="en-CA" smtClean="0"/>
              <a:t>2023-10-05</a:t>
            </a:fld>
            <a:endParaRPr lang="en-CA"/>
          </a:p>
        </p:txBody>
      </p:sp>
      <p:sp>
        <p:nvSpPr>
          <p:cNvPr id="6" name="Footer Placeholder 5">
            <a:extLst>
              <a:ext uri="{FF2B5EF4-FFF2-40B4-BE49-F238E27FC236}">
                <a16:creationId xmlns:a16="http://schemas.microsoft.com/office/drawing/2014/main" id="{7F1C253D-F597-9136-395A-7779C5C3797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6289F7C-06D4-A2A5-940B-AE0E7F77934D}"/>
              </a:ext>
            </a:extLst>
          </p:cNvPr>
          <p:cNvSpPr>
            <a:spLocks noGrp="1"/>
          </p:cNvSpPr>
          <p:nvPr>
            <p:ph type="sldNum" sz="quarter" idx="12"/>
          </p:nvPr>
        </p:nvSpPr>
        <p:spPr/>
        <p:txBody>
          <a:bodyPr/>
          <a:lstStyle/>
          <a:p>
            <a:fld id="{0FC173A5-48CD-4864-AC6D-05D6304744AE}" type="slidenum">
              <a:rPr lang="en-CA" smtClean="0"/>
              <a:t>‹#›</a:t>
            </a:fld>
            <a:endParaRPr lang="en-CA"/>
          </a:p>
        </p:txBody>
      </p:sp>
    </p:spTree>
    <p:extLst>
      <p:ext uri="{BB962C8B-B14F-4D97-AF65-F5344CB8AC3E}">
        <p14:creationId xmlns:p14="http://schemas.microsoft.com/office/powerpoint/2010/main" val="1017181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52528-ACF9-FC88-40A0-E83A283570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07CE0F0-EC77-314B-6CCE-0B01FC77EF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80F7D20-B838-9B8F-C457-0605516EE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36436-0ADA-4ACD-BF01-1B1E02557D60}" type="datetimeFigureOut">
              <a:rPr lang="en-CA" smtClean="0"/>
              <a:t>2023-10-05</a:t>
            </a:fld>
            <a:endParaRPr lang="en-CA"/>
          </a:p>
        </p:txBody>
      </p:sp>
      <p:sp>
        <p:nvSpPr>
          <p:cNvPr id="5" name="Footer Placeholder 4">
            <a:extLst>
              <a:ext uri="{FF2B5EF4-FFF2-40B4-BE49-F238E27FC236}">
                <a16:creationId xmlns:a16="http://schemas.microsoft.com/office/drawing/2014/main" id="{3F58E74C-520C-4A9F-A1ED-EA547D038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A13CC04-7E1C-6009-A9D0-436D581308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173A5-48CD-4864-AC6D-05D6304744AE}" type="slidenum">
              <a:rPr lang="en-CA" smtClean="0"/>
              <a:t>‹#›</a:t>
            </a:fld>
            <a:endParaRPr lang="en-CA"/>
          </a:p>
        </p:txBody>
      </p:sp>
    </p:spTree>
    <p:extLst>
      <p:ext uri="{BB962C8B-B14F-4D97-AF65-F5344CB8AC3E}">
        <p14:creationId xmlns:p14="http://schemas.microsoft.com/office/powerpoint/2010/main" val="1854283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sv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AD1FE-19D9-F2E2-AD7A-6A816BC7A4FF}"/>
              </a:ext>
            </a:extLst>
          </p:cNvPr>
          <p:cNvSpPr>
            <a:spLocks noGrp="1"/>
          </p:cNvSpPr>
          <p:nvPr>
            <p:ph type="ctrTitle"/>
          </p:nvPr>
        </p:nvSpPr>
        <p:spPr/>
        <p:txBody>
          <a:bodyPr>
            <a:normAutofit fontScale="90000"/>
          </a:bodyPr>
          <a:lstStyle/>
          <a:p>
            <a:r>
              <a:rPr lang="en-CA" dirty="0">
                <a:latin typeface="Times New Roman" panose="02020603050405020304" pitchFamily="18" charset="0"/>
                <a:cs typeface="Times New Roman" panose="02020603050405020304" pitchFamily="18" charset="0"/>
              </a:rPr>
              <a:t>Development of Professional Relationships in RISE for Health and Wellness	</a:t>
            </a:r>
          </a:p>
        </p:txBody>
      </p:sp>
      <p:sp>
        <p:nvSpPr>
          <p:cNvPr id="3" name="Subtitle 2">
            <a:extLst>
              <a:ext uri="{FF2B5EF4-FFF2-40B4-BE49-F238E27FC236}">
                <a16:creationId xmlns:a16="http://schemas.microsoft.com/office/drawing/2014/main" id="{ACD09239-C809-80DB-0C70-17D584236FDE}"/>
              </a:ext>
            </a:extLst>
          </p:cNvPr>
          <p:cNvSpPr>
            <a:spLocks noGrp="1"/>
          </p:cNvSpPr>
          <p:nvPr>
            <p:ph type="subTitle" idx="1"/>
          </p:nvPr>
        </p:nvSpPr>
        <p:spPr/>
        <p:txBody>
          <a:bodyPr>
            <a:noAutofit/>
          </a:bodyPr>
          <a:lstStyle/>
          <a:p>
            <a:r>
              <a:rPr lang="en-CA" b="1" dirty="0">
                <a:latin typeface="Times New Roman" panose="02020603050405020304" pitchFamily="18" charset="0"/>
                <a:cs typeface="Times New Roman" panose="02020603050405020304" pitchFamily="18" charset="0"/>
              </a:rPr>
              <a:t>Aria Ahadzadeh Ardebili</a:t>
            </a:r>
          </a:p>
          <a:p>
            <a:r>
              <a:rPr lang="en-CA" dirty="0" err="1">
                <a:latin typeface="Times New Roman" panose="02020603050405020304" pitchFamily="18" charset="0"/>
                <a:cs typeface="Times New Roman" panose="02020603050405020304" pitchFamily="18" charset="0"/>
              </a:rPr>
              <a:t>Inioluwa</a:t>
            </a:r>
            <a:r>
              <a:rPr lang="en-CA" dirty="0">
                <a:latin typeface="Times New Roman" panose="02020603050405020304" pitchFamily="18" charset="0"/>
                <a:cs typeface="Times New Roman" panose="02020603050405020304" pitchFamily="18" charset="0"/>
              </a:rPr>
              <a:t> </a:t>
            </a:r>
            <a:r>
              <a:rPr lang="en-CA" dirty="0" err="1">
                <a:latin typeface="Times New Roman" panose="02020603050405020304" pitchFamily="18" charset="0"/>
                <a:cs typeface="Times New Roman" panose="02020603050405020304" pitchFamily="18" charset="0"/>
              </a:rPr>
              <a:t>Adeboye</a:t>
            </a:r>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Karam Senjar</a:t>
            </a:r>
          </a:p>
          <a:p>
            <a:r>
              <a:rPr lang="en-CA" dirty="0">
                <a:latin typeface="Times New Roman" panose="02020603050405020304" pitchFamily="18" charset="0"/>
                <a:cs typeface="Times New Roman" panose="02020603050405020304" pitchFamily="18" charset="0"/>
              </a:rPr>
              <a:t>Didem Erman</a:t>
            </a:r>
          </a:p>
          <a:p>
            <a:r>
              <a:rPr lang="en-CA" dirty="0">
                <a:latin typeface="Times New Roman" panose="02020603050405020304" pitchFamily="18" charset="0"/>
                <a:cs typeface="Times New Roman" panose="02020603050405020304" pitchFamily="18" charset="0"/>
              </a:rPr>
              <a:t>Tanvir Turin Chowdhury</a:t>
            </a:r>
          </a:p>
        </p:txBody>
      </p:sp>
      <p:pic>
        <p:nvPicPr>
          <p:cNvPr id="4" name="Picture 3" descr="A logo with hands and a globe&#10;&#10;Description automatically generated">
            <a:extLst>
              <a:ext uri="{FF2B5EF4-FFF2-40B4-BE49-F238E27FC236}">
                <a16:creationId xmlns:a16="http://schemas.microsoft.com/office/drawing/2014/main" id="{BFDFE363-4120-2B80-F400-E7A6B305E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04" y="-554913"/>
            <a:ext cx="2490951" cy="2490951"/>
          </a:xfrm>
          <a:prstGeom prst="rect">
            <a:avLst/>
          </a:prstGeom>
        </p:spPr>
      </p:pic>
    </p:spTree>
    <p:extLst>
      <p:ext uri="{BB962C8B-B14F-4D97-AF65-F5344CB8AC3E}">
        <p14:creationId xmlns:p14="http://schemas.microsoft.com/office/powerpoint/2010/main" val="67334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What makes us stand out?</a:t>
            </a:r>
          </a:p>
        </p:txBody>
      </p:sp>
      <p:sp>
        <p:nvSpPr>
          <p:cNvPr id="3" name="Title 1">
            <a:extLst>
              <a:ext uri="{FF2B5EF4-FFF2-40B4-BE49-F238E27FC236}">
                <a16:creationId xmlns:a16="http://schemas.microsoft.com/office/drawing/2014/main" id="{61FAE4CA-7E08-67CF-399B-065B01C3C6C5}"/>
              </a:ext>
            </a:extLst>
          </p:cNvPr>
          <p:cNvSpPr txBox="1">
            <a:spLocks/>
          </p:cNvSpPr>
          <p:nvPr/>
        </p:nvSpPr>
        <p:spPr>
          <a:xfrm>
            <a:off x="111211" y="525640"/>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400" dirty="0">
              <a:latin typeface="Times New Roman" panose="02020603050405020304" pitchFamily="18" charset="0"/>
              <a:cs typeface="Times New Roman" panose="02020603050405020304" pitchFamily="18" charset="0"/>
            </a:endParaRPr>
          </a:p>
        </p:txBody>
      </p:sp>
      <p:pic>
        <p:nvPicPr>
          <p:cNvPr id="7" name="Picture 6" descr="A close-up of words&#10;&#10;Description automatically generated">
            <a:extLst>
              <a:ext uri="{FF2B5EF4-FFF2-40B4-BE49-F238E27FC236}">
                <a16:creationId xmlns:a16="http://schemas.microsoft.com/office/drawing/2014/main" id="{4A0392A4-BC12-D76B-2084-5764223DCF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413" y="1042987"/>
            <a:ext cx="11571992" cy="5815013"/>
          </a:xfrm>
          <a:prstGeom prst="rect">
            <a:avLst/>
          </a:prstGeom>
        </p:spPr>
      </p:pic>
    </p:spTree>
    <p:extLst>
      <p:ext uri="{BB962C8B-B14F-4D97-AF65-F5344CB8AC3E}">
        <p14:creationId xmlns:p14="http://schemas.microsoft.com/office/powerpoint/2010/main" val="204959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06142-2CD3-1016-9995-70E4A6A6F762}"/>
              </a:ext>
            </a:extLst>
          </p:cNvPr>
          <p:cNvSpPr>
            <a:spLocks noGrp="1"/>
          </p:cNvSpPr>
          <p:nvPr>
            <p:ph type="title"/>
          </p:nvPr>
        </p:nvSpPr>
        <p:spPr/>
        <p:txBody>
          <a:bodyPr/>
          <a:lstStyle/>
          <a:p>
            <a:r>
              <a:rPr lang="en-CA" dirty="0">
                <a:latin typeface="Times New Roman" panose="02020603050405020304" pitchFamily="18" charset="0"/>
                <a:cs typeface="Times New Roman" panose="02020603050405020304" pitchFamily="18" charset="0"/>
              </a:rPr>
              <a:t>Thank You </a:t>
            </a:r>
            <a:r>
              <a:rPr lang="en-CA" dirty="0">
                <a:latin typeface="Times New Roman" panose="02020603050405020304" pitchFamily="18" charset="0"/>
                <a:cs typeface="Times New Roman" panose="02020603050405020304" pitchFamily="18" charset="0"/>
                <a:sym typeface="Wingdings" panose="05000000000000000000" pitchFamily="2" charset="2"/>
              </a:rPr>
              <a:t></a:t>
            </a:r>
            <a:endParaRPr lang="en-CA"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544EE1C-4DCD-4C83-F13D-767680E148B6}"/>
              </a:ext>
            </a:extLst>
          </p:cNvPr>
          <p:cNvSpPr>
            <a:spLocks noGrp="1"/>
          </p:cNvSpPr>
          <p:nvPr>
            <p:ph idx="1"/>
          </p:nvPr>
        </p:nvSpPr>
        <p:spPr/>
        <p:txBody>
          <a:bodyPr/>
          <a:lstStyle/>
          <a:p>
            <a:pPr>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The Entire RISE Team</a:t>
            </a:r>
          </a:p>
          <a:p>
            <a:pPr lvl="1">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Didem Erman</a:t>
            </a:r>
          </a:p>
          <a:p>
            <a:pPr lvl="1">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Dr. Tanvir Turin Chowdhury</a:t>
            </a:r>
          </a:p>
          <a:p>
            <a:pPr lvl="1">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Our Session, Youth and Past Volunteers</a:t>
            </a:r>
          </a:p>
          <a:p>
            <a:pPr>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Our Supporters</a:t>
            </a:r>
          </a:p>
          <a:p>
            <a:pPr>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0" indent="0">
              <a:buNone/>
            </a:pPr>
            <a:br>
              <a:rPr lang="en-CA" dirty="0">
                <a:latin typeface="Times New Roman" panose="02020603050405020304" pitchFamily="18" charset="0"/>
                <a:cs typeface="Times New Roman" panose="02020603050405020304" pitchFamily="18" charset="0"/>
              </a:rPr>
            </a:br>
            <a:endParaRPr lang="en-CA" dirty="0">
              <a:latin typeface="Times New Roman" panose="02020603050405020304" pitchFamily="18" charset="0"/>
              <a:cs typeface="Times New Roman" panose="02020603050405020304" pitchFamily="18" charset="0"/>
            </a:endParaRPr>
          </a:p>
          <a:p>
            <a:pPr lvl="1">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p:txBody>
      </p:sp>
      <p:pic>
        <p:nvPicPr>
          <p:cNvPr id="5" name="Picture 4" descr="A logo with hands and a globe&#10;&#10;Description automatically generated">
            <a:extLst>
              <a:ext uri="{FF2B5EF4-FFF2-40B4-BE49-F238E27FC236}">
                <a16:creationId xmlns:a16="http://schemas.microsoft.com/office/drawing/2014/main" id="{A2CFDD40-2D5C-4016-BFB3-7DAC1C4765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1746" y="-376237"/>
            <a:ext cx="5431713" cy="5431713"/>
          </a:xfrm>
          <a:prstGeom prst="rect">
            <a:avLst/>
          </a:prstGeom>
        </p:spPr>
      </p:pic>
      <p:pic>
        <p:nvPicPr>
          <p:cNvPr id="7" name="Picture 6">
            <a:extLst>
              <a:ext uri="{FF2B5EF4-FFF2-40B4-BE49-F238E27FC236}">
                <a16:creationId xmlns:a16="http://schemas.microsoft.com/office/drawing/2014/main" id="{F0568F4D-98F7-D608-B60E-119639D140A6}"/>
              </a:ext>
            </a:extLst>
          </p:cNvPr>
          <p:cNvPicPr>
            <a:picLocks noChangeAspect="1"/>
          </p:cNvPicPr>
          <p:nvPr/>
        </p:nvPicPr>
        <p:blipFill>
          <a:blip r:embed="rId4"/>
          <a:stretch>
            <a:fillRect/>
          </a:stretch>
        </p:blipFill>
        <p:spPr>
          <a:xfrm>
            <a:off x="1495733" y="4976123"/>
            <a:ext cx="2461722" cy="1200840"/>
          </a:xfrm>
          <a:prstGeom prst="rect">
            <a:avLst/>
          </a:prstGeom>
        </p:spPr>
      </p:pic>
      <p:pic>
        <p:nvPicPr>
          <p:cNvPr id="9" name="Picture 8" descr="A logo for a community&#10;&#10;Description automatically generated">
            <a:extLst>
              <a:ext uri="{FF2B5EF4-FFF2-40B4-BE49-F238E27FC236}">
                <a16:creationId xmlns:a16="http://schemas.microsoft.com/office/drawing/2014/main" id="{049F9156-AD72-2294-8277-D6B58B8A4D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4987" y="4629519"/>
            <a:ext cx="2143125" cy="2143125"/>
          </a:xfrm>
          <a:prstGeom prst="rect">
            <a:avLst/>
          </a:prstGeom>
        </p:spPr>
      </p:pic>
      <p:pic>
        <p:nvPicPr>
          <p:cNvPr id="11" name="Picture 10" descr="A group of people in a white square with black text&#10;&#10;Description automatically generated">
            <a:extLst>
              <a:ext uri="{FF2B5EF4-FFF2-40B4-BE49-F238E27FC236}">
                <a16:creationId xmlns:a16="http://schemas.microsoft.com/office/drawing/2014/main" id="{3C92FD12-2CE1-195C-C76B-252F3CAF2B63}"/>
              </a:ext>
            </a:extLst>
          </p:cNvPr>
          <p:cNvPicPr>
            <a:picLocks noChangeAspect="1"/>
          </p:cNvPicPr>
          <p:nvPr/>
        </p:nvPicPr>
        <p:blipFill rotWithShape="1">
          <a:blip r:embed="rId6">
            <a:extLst>
              <a:ext uri="{28A0092B-C50C-407E-A947-70E740481C1C}">
                <a14:useLocalDpi xmlns:a14="http://schemas.microsoft.com/office/drawing/2010/main" val="0"/>
              </a:ext>
            </a:extLst>
          </a:blip>
          <a:srcRect t="11492" b="8879"/>
          <a:stretch/>
        </p:blipFill>
        <p:spPr>
          <a:xfrm>
            <a:off x="6857019" y="4999747"/>
            <a:ext cx="2095500" cy="1668628"/>
          </a:xfrm>
          <a:prstGeom prst="rect">
            <a:avLst/>
          </a:prstGeom>
        </p:spPr>
      </p:pic>
      <p:pic>
        <p:nvPicPr>
          <p:cNvPr id="13" name="Picture 12" descr="A logo with a leaf and text&#10;&#10;Description automatically generated">
            <a:extLst>
              <a:ext uri="{FF2B5EF4-FFF2-40B4-BE49-F238E27FC236}">
                <a16:creationId xmlns:a16="http://schemas.microsoft.com/office/drawing/2014/main" id="{80EFE5B2-BFE9-B77F-D278-EEFB503626A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096140" y="3541905"/>
            <a:ext cx="3133725" cy="1457325"/>
          </a:xfrm>
          <a:prstGeom prst="rect">
            <a:avLst/>
          </a:prstGeom>
        </p:spPr>
      </p:pic>
      <p:pic>
        <p:nvPicPr>
          <p:cNvPr id="15" name="Picture 14" descr="A logo with text and blue and green lines&#10;&#10;Description automatically generated">
            <a:extLst>
              <a:ext uri="{FF2B5EF4-FFF2-40B4-BE49-F238E27FC236}">
                <a16:creationId xmlns:a16="http://schemas.microsoft.com/office/drawing/2014/main" id="{8DAB85C9-CEC3-078E-9DC1-28B90838972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7602" y="4718460"/>
            <a:ext cx="2619375" cy="1743075"/>
          </a:xfrm>
          <a:prstGeom prst="rect">
            <a:avLst/>
          </a:prstGeom>
        </p:spPr>
      </p:pic>
    </p:spTree>
    <p:extLst>
      <p:ext uri="{BB962C8B-B14F-4D97-AF65-F5344CB8AC3E}">
        <p14:creationId xmlns:p14="http://schemas.microsoft.com/office/powerpoint/2010/main" val="2648521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Arrow: Down 26">
            <a:extLst>
              <a:ext uri="{FF2B5EF4-FFF2-40B4-BE49-F238E27FC236}">
                <a16:creationId xmlns:a16="http://schemas.microsoft.com/office/drawing/2014/main" id="{80E6CF83-B067-3458-DC31-75734CD0D94C}"/>
              </a:ext>
            </a:extLst>
          </p:cNvPr>
          <p:cNvSpPr/>
          <p:nvPr/>
        </p:nvSpPr>
        <p:spPr>
          <a:xfrm>
            <a:off x="4394418" y="3646813"/>
            <a:ext cx="1738364" cy="1291458"/>
          </a:xfrm>
          <a:prstGeom prst="downArrow">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itle 1">
            <a:extLst>
              <a:ext uri="{FF2B5EF4-FFF2-40B4-BE49-F238E27FC236}">
                <a16:creationId xmlns:a16="http://schemas.microsoft.com/office/drawing/2014/main" id="{31CA718F-B622-DF4A-4E36-184A8CABDB92}"/>
              </a:ext>
            </a:extLst>
          </p:cNvPr>
          <p:cNvSpPr txBox="1">
            <a:spLocks/>
          </p:cNvSpPr>
          <p:nvPr/>
        </p:nvSpPr>
        <p:spPr>
          <a:xfrm>
            <a:off x="838200" y="-18443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a:latin typeface="Times New Roman" panose="02020603050405020304" pitchFamily="18" charset="0"/>
                <a:cs typeface="Times New Roman" panose="02020603050405020304" pitchFamily="18" charset="0"/>
              </a:rPr>
              <a:t>RISE for Health and Wellness</a:t>
            </a:r>
            <a:endParaRPr lang="en-CA" dirty="0">
              <a:latin typeface="Times New Roman" panose="02020603050405020304" pitchFamily="18" charset="0"/>
              <a:cs typeface="Times New Roman" panose="02020603050405020304" pitchFamily="18" charset="0"/>
            </a:endParaRPr>
          </a:p>
        </p:txBody>
      </p:sp>
      <p:sp>
        <p:nvSpPr>
          <p:cNvPr id="5" name="Content Placeholder 2">
            <a:extLst>
              <a:ext uri="{FF2B5EF4-FFF2-40B4-BE49-F238E27FC236}">
                <a16:creationId xmlns:a16="http://schemas.microsoft.com/office/drawing/2014/main" id="{049E5826-F7BD-BB8C-7FB6-2FD765B5765B}"/>
              </a:ext>
            </a:extLst>
          </p:cNvPr>
          <p:cNvSpPr txBox="1">
            <a:spLocks/>
          </p:cNvSpPr>
          <p:nvPr/>
        </p:nvSpPr>
        <p:spPr>
          <a:xfrm>
            <a:off x="838200" y="826979"/>
            <a:ext cx="10515600" cy="559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a:latin typeface="Times New Roman" panose="02020603050405020304" pitchFamily="18" charset="0"/>
                <a:cs typeface="Times New Roman" panose="02020603050405020304" pitchFamily="18" charset="0"/>
              </a:rPr>
              <a:t>The Health Literacy Program designed for Community by Community</a:t>
            </a:r>
            <a:endParaRPr lang="en-CA" dirty="0">
              <a:latin typeface="Times New Roman" panose="02020603050405020304" pitchFamily="18" charset="0"/>
              <a:cs typeface="Times New Roman" panose="02020603050405020304" pitchFamily="18" charset="0"/>
            </a:endParaRPr>
          </a:p>
        </p:txBody>
      </p:sp>
      <p:pic>
        <p:nvPicPr>
          <p:cNvPr id="9" name="Picture 8" descr="A drawing of a blue paper with a pencil and arrows&#10;&#10;Description automatically generated">
            <a:extLst>
              <a:ext uri="{FF2B5EF4-FFF2-40B4-BE49-F238E27FC236}">
                <a16:creationId xmlns:a16="http://schemas.microsoft.com/office/drawing/2014/main" id="{4811499D-C478-20E2-5F84-9592D0523C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734156"/>
            <a:ext cx="2635890" cy="2418378"/>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54B087D1-0D52-398F-020B-6237935B38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9763" y="1337050"/>
            <a:ext cx="2936788" cy="2936788"/>
          </a:xfrm>
          <a:prstGeom prst="rect">
            <a:avLst/>
          </a:prstGeom>
        </p:spPr>
      </p:pic>
      <p:pic>
        <p:nvPicPr>
          <p:cNvPr id="12" name="Graphic 11" descr="Open book outline">
            <a:extLst>
              <a:ext uri="{FF2B5EF4-FFF2-40B4-BE49-F238E27FC236}">
                <a16:creationId xmlns:a16="http://schemas.microsoft.com/office/drawing/2014/main" id="{7F3E6849-0D41-1CC9-AE2C-973784032FC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78054" y="4828879"/>
            <a:ext cx="914400" cy="914400"/>
          </a:xfrm>
          <a:prstGeom prst="rect">
            <a:avLst/>
          </a:prstGeom>
        </p:spPr>
      </p:pic>
      <p:pic>
        <p:nvPicPr>
          <p:cNvPr id="13" name="Graphic 12" descr="Open hand with solid fill">
            <a:extLst>
              <a:ext uri="{FF2B5EF4-FFF2-40B4-BE49-F238E27FC236}">
                <a16:creationId xmlns:a16="http://schemas.microsoft.com/office/drawing/2014/main" id="{018A424F-4C35-B402-FE71-C031F1B9FE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78054" y="5331151"/>
            <a:ext cx="914400" cy="914400"/>
          </a:xfrm>
          <a:prstGeom prst="rect">
            <a:avLst/>
          </a:prstGeom>
        </p:spPr>
      </p:pic>
      <p:pic>
        <p:nvPicPr>
          <p:cNvPr id="14" name="Graphic 13" descr="School boy with solid fill">
            <a:extLst>
              <a:ext uri="{FF2B5EF4-FFF2-40B4-BE49-F238E27FC236}">
                <a16:creationId xmlns:a16="http://schemas.microsoft.com/office/drawing/2014/main" id="{3AFB41BA-DE2F-BCC3-25F4-EFFCF2491B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38799" y="4994841"/>
            <a:ext cx="914400" cy="914400"/>
          </a:xfrm>
          <a:prstGeom prst="rect">
            <a:avLst/>
          </a:prstGeom>
        </p:spPr>
      </p:pic>
      <p:sp>
        <p:nvSpPr>
          <p:cNvPr id="15" name="Content Placeholder 2">
            <a:extLst>
              <a:ext uri="{FF2B5EF4-FFF2-40B4-BE49-F238E27FC236}">
                <a16:creationId xmlns:a16="http://schemas.microsoft.com/office/drawing/2014/main" id="{1DBC933E-D961-3F25-AA61-005EEB152E68}"/>
              </a:ext>
            </a:extLst>
          </p:cNvPr>
          <p:cNvSpPr txBox="1">
            <a:spLocks/>
          </p:cNvSpPr>
          <p:nvPr/>
        </p:nvSpPr>
        <p:spPr>
          <a:xfrm>
            <a:off x="3799535" y="5965811"/>
            <a:ext cx="2837884" cy="559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200" dirty="0">
                <a:latin typeface="Times New Roman" panose="02020603050405020304" pitchFamily="18" charset="0"/>
                <a:cs typeface="Times New Roman" panose="02020603050405020304" pitchFamily="18" charset="0"/>
              </a:rPr>
              <a:t>Curriculum Delivery</a:t>
            </a:r>
          </a:p>
        </p:txBody>
      </p:sp>
      <p:pic>
        <p:nvPicPr>
          <p:cNvPr id="18" name="Picture 17" descr="A black background with a black square&#10;&#10;Description automatically generated with medium confidence">
            <a:extLst>
              <a:ext uri="{FF2B5EF4-FFF2-40B4-BE49-F238E27FC236}">
                <a16:creationId xmlns:a16="http://schemas.microsoft.com/office/drawing/2014/main" id="{EF43D387-6AEB-5194-1E81-06D06EC2977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12970" y="4520759"/>
            <a:ext cx="1819629" cy="1819629"/>
          </a:xfrm>
          <a:prstGeom prst="rect">
            <a:avLst/>
          </a:prstGeom>
        </p:spPr>
      </p:pic>
      <p:sp>
        <p:nvSpPr>
          <p:cNvPr id="19" name="Content Placeholder 2">
            <a:extLst>
              <a:ext uri="{FF2B5EF4-FFF2-40B4-BE49-F238E27FC236}">
                <a16:creationId xmlns:a16="http://schemas.microsoft.com/office/drawing/2014/main" id="{FA71134E-5AE7-12CA-1CAF-8FDE85549AF3}"/>
              </a:ext>
            </a:extLst>
          </p:cNvPr>
          <p:cNvSpPr txBox="1">
            <a:spLocks/>
          </p:cNvSpPr>
          <p:nvPr/>
        </p:nvSpPr>
        <p:spPr>
          <a:xfrm>
            <a:off x="188721" y="6452074"/>
            <a:ext cx="2837884" cy="55948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200" dirty="0">
                <a:latin typeface="Times New Roman" panose="02020603050405020304" pitchFamily="18" charset="0"/>
                <a:cs typeface="Times New Roman" panose="02020603050405020304" pitchFamily="18" charset="0"/>
              </a:rPr>
              <a:t>Professional Engagement</a:t>
            </a:r>
          </a:p>
        </p:txBody>
      </p:sp>
      <p:sp>
        <p:nvSpPr>
          <p:cNvPr id="20" name="Arrow: Right 19">
            <a:extLst>
              <a:ext uri="{FF2B5EF4-FFF2-40B4-BE49-F238E27FC236}">
                <a16:creationId xmlns:a16="http://schemas.microsoft.com/office/drawing/2014/main" id="{08E3CBB1-4AAA-5FD6-F75B-D393529EC6B9}"/>
              </a:ext>
            </a:extLst>
          </p:cNvPr>
          <p:cNvSpPr/>
          <p:nvPr/>
        </p:nvSpPr>
        <p:spPr>
          <a:xfrm>
            <a:off x="2619632" y="5430574"/>
            <a:ext cx="1544595" cy="478667"/>
          </a:xfrm>
          <a:prstGeom prst="rightArrow">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descr="A group of people standing in a room&#10;&#10;Description automatically generated">
            <a:extLst>
              <a:ext uri="{FF2B5EF4-FFF2-40B4-BE49-F238E27FC236}">
                <a16:creationId xmlns:a16="http://schemas.microsoft.com/office/drawing/2014/main" id="{98CF72D4-2139-73D0-73CF-EF0A87522E7B}"/>
              </a:ext>
            </a:extLst>
          </p:cNvPr>
          <p:cNvPicPr>
            <a:picLocks noChangeAspect="1"/>
          </p:cNvPicPr>
          <p:nvPr/>
        </p:nvPicPr>
        <p:blipFill rotWithShape="1">
          <a:blip r:embed="rId12">
            <a:extLst>
              <a:ext uri="{28A0092B-C50C-407E-A947-70E740481C1C}">
                <a14:useLocalDpi xmlns:a14="http://schemas.microsoft.com/office/drawing/2010/main" val="0"/>
              </a:ext>
            </a:extLst>
          </a:blip>
          <a:srcRect t="38504" b="16054"/>
          <a:stretch/>
        </p:blipFill>
        <p:spPr>
          <a:xfrm>
            <a:off x="8564781" y="4718864"/>
            <a:ext cx="3598994" cy="1526687"/>
          </a:xfrm>
          <a:prstGeom prst="rect">
            <a:avLst/>
          </a:prstGeom>
        </p:spPr>
      </p:pic>
      <p:sp>
        <p:nvSpPr>
          <p:cNvPr id="23" name="Arrow: Right 22">
            <a:extLst>
              <a:ext uri="{FF2B5EF4-FFF2-40B4-BE49-F238E27FC236}">
                <a16:creationId xmlns:a16="http://schemas.microsoft.com/office/drawing/2014/main" id="{10F0EA3D-111D-3204-F0A3-D71280B79472}"/>
              </a:ext>
            </a:extLst>
          </p:cNvPr>
          <p:cNvSpPr/>
          <p:nvPr/>
        </p:nvSpPr>
        <p:spPr>
          <a:xfrm>
            <a:off x="6341245" y="5331151"/>
            <a:ext cx="2135490" cy="559480"/>
          </a:xfrm>
          <a:prstGeom prst="rightArrow">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Arrow: Bent 21">
            <a:extLst>
              <a:ext uri="{FF2B5EF4-FFF2-40B4-BE49-F238E27FC236}">
                <a16:creationId xmlns:a16="http://schemas.microsoft.com/office/drawing/2014/main" id="{384C1A9D-7362-94F6-1D0B-71C50B8DBF44}"/>
              </a:ext>
            </a:extLst>
          </p:cNvPr>
          <p:cNvSpPr/>
          <p:nvPr/>
        </p:nvSpPr>
        <p:spPr>
          <a:xfrm rot="16200000" flipV="1">
            <a:off x="6481039" y="3873197"/>
            <a:ext cx="1754661" cy="2034248"/>
          </a:xfrm>
          <a:prstGeom prst="bentArrow">
            <a:avLst>
              <a:gd name="adj1" fmla="val 25000"/>
              <a:gd name="adj2" fmla="val 23063"/>
              <a:gd name="adj3" fmla="val 25000"/>
              <a:gd name="adj4" fmla="val 83467"/>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8" name="Callout: Left-Right Arrow 7">
            <a:extLst>
              <a:ext uri="{FF2B5EF4-FFF2-40B4-BE49-F238E27FC236}">
                <a16:creationId xmlns:a16="http://schemas.microsoft.com/office/drawing/2014/main" id="{9AED8483-89CC-ECDE-0C1B-1A04B2C47E52}"/>
              </a:ext>
            </a:extLst>
          </p:cNvPr>
          <p:cNvSpPr/>
          <p:nvPr/>
        </p:nvSpPr>
        <p:spPr>
          <a:xfrm>
            <a:off x="3661719" y="2066015"/>
            <a:ext cx="3188044" cy="1754662"/>
          </a:xfrm>
          <a:prstGeom prst="leftRightArrowCallout">
            <a:avLst/>
          </a:prstGeom>
          <a:ln cap="rnd">
            <a:solidFill>
              <a:schemeClr val="accent1">
                <a:shade val="15000"/>
              </a:schemeClr>
            </a:soli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Content Placeholder 2">
            <a:extLst>
              <a:ext uri="{FF2B5EF4-FFF2-40B4-BE49-F238E27FC236}">
                <a16:creationId xmlns:a16="http://schemas.microsoft.com/office/drawing/2014/main" id="{516C37C2-9159-495B-A0B4-5F9191354031}"/>
              </a:ext>
            </a:extLst>
          </p:cNvPr>
          <p:cNvSpPr txBox="1">
            <a:spLocks/>
          </p:cNvSpPr>
          <p:nvPr/>
        </p:nvSpPr>
        <p:spPr>
          <a:xfrm>
            <a:off x="9203697" y="2525953"/>
            <a:ext cx="2182744" cy="9560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200" dirty="0">
                <a:latin typeface="Times New Roman" panose="02020603050405020304" pitchFamily="18" charset="0"/>
                <a:cs typeface="Times New Roman" panose="02020603050405020304" pitchFamily="18" charset="0"/>
              </a:rPr>
              <a:t>Reflections + Focus Groups</a:t>
            </a:r>
          </a:p>
        </p:txBody>
      </p:sp>
      <p:sp>
        <p:nvSpPr>
          <p:cNvPr id="25" name="Content Placeholder 2">
            <a:extLst>
              <a:ext uri="{FF2B5EF4-FFF2-40B4-BE49-F238E27FC236}">
                <a16:creationId xmlns:a16="http://schemas.microsoft.com/office/drawing/2014/main" id="{A3F64E65-B4BF-A9DE-C068-5C36FFD946D7}"/>
              </a:ext>
            </a:extLst>
          </p:cNvPr>
          <p:cNvSpPr txBox="1">
            <a:spLocks/>
          </p:cNvSpPr>
          <p:nvPr/>
        </p:nvSpPr>
        <p:spPr>
          <a:xfrm>
            <a:off x="8391986" y="6227559"/>
            <a:ext cx="4001034" cy="8999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200" dirty="0">
                <a:latin typeface="Times New Roman" panose="02020603050405020304" pitchFamily="18" charset="0"/>
                <a:cs typeface="Times New Roman" panose="02020603050405020304" pitchFamily="18" charset="0"/>
              </a:rPr>
              <a:t>Knowledge Dissemination</a:t>
            </a:r>
          </a:p>
        </p:txBody>
      </p:sp>
      <p:sp>
        <p:nvSpPr>
          <p:cNvPr id="26" name="Content Placeholder 2">
            <a:extLst>
              <a:ext uri="{FF2B5EF4-FFF2-40B4-BE49-F238E27FC236}">
                <a16:creationId xmlns:a16="http://schemas.microsoft.com/office/drawing/2014/main" id="{3C6C2596-F212-235F-FD25-91729B34C677}"/>
              </a:ext>
            </a:extLst>
          </p:cNvPr>
          <p:cNvSpPr txBox="1">
            <a:spLocks/>
          </p:cNvSpPr>
          <p:nvPr/>
        </p:nvSpPr>
        <p:spPr>
          <a:xfrm>
            <a:off x="4055822" y="2751023"/>
            <a:ext cx="2539682" cy="5594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CA" sz="2200" dirty="0">
                <a:latin typeface="Times New Roman" panose="02020603050405020304" pitchFamily="18" charset="0"/>
                <a:cs typeface="Times New Roman" panose="02020603050405020304" pitchFamily="18" charset="0"/>
              </a:rPr>
              <a:t>Program Planning</a:t>
            </a:r>
          </a:p>
        </p:txBody>
      </p:sp>
      <p:sp>
        <p:nvSpPr>
          <p:cNvPr id="28" name="Rectangle 27">
            <a:extLst>
              <a:ext uri="{FF2B5EF4-FFF2-40B4-BE49-F238E27FC236}">
                <a16:creationId xmlns:a16="http://schemas.microsoft.com/office/drawing/2014/main" id="{31EA91D0-CBE0-A644-30E2-D2D599DE944F}"/>
              </a:ext>
            </a:extLst>
          </p:cNvPr>
          <p:cNvSpPr/>
          <p:nvPr/>
        </p:nvSpPr>
        <p:spPr>
          <a:xfrm>
            <a:off x="4836160" y="3698240"/>
            <a:ext cx="858520" cy="246923"/>
          </a:xfrm>
          <a:prstGeom prst="rect">
            <a:avLst/>
          </a:prstGeom>
          <a:ln cap="rnd">
            <a:no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05807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ED71792F-E2AD-D8D8-EFE4-8EE17D2F898E}"/>
              </a:ext>
            </a:extLst>
          </p:cNvPr>
          <p:cNvSpPr/>
          <p:nvPr/>
        </p:nvSpPr>
        <p:spPr>
          <a:xfrm>
            <a:off x="8060531" y="1678962"/>
            <a:ext cx="3489960" cy="4340352"/>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latin typeface="Times New Roman" panose="02020603050405020304" pitchFamily="18" charset="0"/>
                <a:cs typeface="Times New Roman" panose="02020603050405020304" pitchFamily="18" charset="0"/>
              </a:rPr>
              <a:t>Fostering novel relationships within and outside of the program</a:t>
            </a:r>
          </a:p>
          <a:p>
            <a:pPr algn="ctr"/>
            <a:endParaRPr lang="en-CA" dirty="0"/>
          </a:p>
        </p:txBody>
      </p:sp>
      <p:sp>
        <p:nvSpPr>
          <p:cNvPr id="7" name="Rectangle: Rounded Corners 6">
            <a:extLst>
              <a:ext uri="{FF2B5EF4-FFF2-40B4-BE49-F238E27FC236}">
                <a16:creationId xmlns:a16="http://schemas.microsoft.com/office/drawing/2014/main" id="{7909BDBA-EC5C-499C-5FA8-42D55052B618}"/>
              </a:ext>
            </a:extLst>
          </p:cNvPr>
          <p:cNvSpPr/>
          <p:nvPr/>
        </p:nvSpPr>
        <p:spPr>
          <a:xfrm>
            <a:off x="4328160" y="1678962"/>
            <a:ext cx="3489960" cy="4340352"/>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latin typeface="Times New Roman" panose="02020603050405020304" pitchFamily="18" charset="0"/>
                <a:cs typeface="Times New Roman" panose="02020603050405020304" pitchFamily="18" charset="0"/>
              </a:rPr>
              <a:t>Encouraging two-way communication and dialogue</a:t>
            </a:r>
          </a:p>
          <a:p>
            <a:pPr algn="ctr"/>
            <a:endParaRPr lang="en-CA" dirty="0"/>
          </a:p>
        </p:txBody>
      </p:sp>
      <p:sp>
        <p:nvSpPr>
          <p:cNvPr id="3" name="Rectangle: Rounded Corners 2">
            <a:extLst>
              <a:ext uri="{FF2B5EF4-FFF2-40B4-BE49-F238E27FC236}">
                <a16:creationId xmlns:a16="http://schemas.microsoft.com/office/drawing/2014/main" id="{CEBD44E3-91F4-86A0-9B0C-F300142F9100}"/>
              </a:ext>
            </a:extLst>
          </p:cNvPr>
          <p:cNvSpPr/>
          <p:nvPr/>
        </p:nvSpPr>
        <p:spPr>
          <a:xfrm>
            <a:off x="597846" y="1678962"/>
            <a:ext cx="3489960" cy="4340352"/>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500" dirty="0">
                <a:latin typeface="Times New Roman" panose="02020603050405020304" pitchFamily="18" charset="0"/>
                <a:cs typeface="Times New Roman" panose="02020603050405020304" pitchFamily="18" charset="0"/>
              </a:rPr>
              <a:t>Sharing and promoting effective health-based information, skills and practices</a:t>
            </a:r>
          </a:p>
          <a:p>
            <a:pPr algn="ctr"/>
            <a:endParaRPr lang="en-CA" dirty="0"/>
          </a:p>
        </p:txBody>
      </p:sp>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The Importance of Professional Relationships</a:t>
            </a:r>
          </a:p>
        </p:txBody>
      </p:sp>
      <p:pic>
        <p:nvPicPr>
          <p:cNvPr id="8" name="Graphic 7" descr="Wi-Fi with solid fill">
            <a:extLst>
              <a:ext uri="{FF2B5EF4-FFF2-40B4-BE49-F238E27FC236}">
                <a16:creationId xmlns:a16="http://schemas.microsoft.com/office/drawing/2014/main" id="{5A545C2A-1634-3458-4585-318F8AA881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8072" y="1321836"/>
            <a:ext cx="1831848" cy="1831848"/>
          </a:xfrm>
          <a:prstGeom prst="rect">
            <a:avLst/>
          </a:prstGeom>
        </p:spPr>
      </p:pic>
      <p:pic>
        <p:nvPicPr>
          <p:cNvPr id="12" name="Graphic 11" descr="Boardroom with solid fill">
            <a:extLst>
              <a:ext uri="{FF2B5EF4-FFF2-40B4-BE49-F238E27FC236}">
                <a16:creationId xmlns:a16="http://schemas.microsoft.com/office/drawing/2014/main" id="{681E3B54-BCD0-537F-460F-6F5C381E5E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200981" y="1366470"/>
            <a:ext cx="1742580" cy="1742580"/>
          </a:xfrm>
          <a:prstGeom prst="rect">
            <a:avLst/>
          </a:prstGeom>
        </p:spPr>
      </p:pic>
      <p:pic>
        <p:nvPicPr>
          <p:cNvPr id="15" name="Graphic 14" descr="Share with solid fill">
            <a:extLst>
              <a:ext uri="{FF2B5EF4-FFF2-40B4-BE49-F238E27FC236}">
                <a16:creationId xmlns:a16="http://schemas.microsoft.com/office/drawing/2014/main" id="{6AC5C098-85C8-AB47-FEBB-0F8A3E9A27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48782" y="1467641"/>
            <a:ext cx="1697298" cy="1697298"/>
          </a:xfrm>
          <a:prstGeom prst="rect">
            <a:avLst/>
          </a:prstGeom>
        </p:spPr>
      </p:pic>
      <p:sp>
        <p:nvSpPr>
          <p:cNvPr id="17" name="Arrow: Left-Right 16">
            <a:extLst>
              <a:ext uri="{FF2B5EF4-FFF2-40B4-BE49-F238E27FC236}">
                <a16:creationId xmlns:a16="http://schemas.microsoft.com/office/drawing/2014/main" id="{8F075BAD-9249-B6B4-046B-A9DBC02653F5}"/>
              </a:ext>
            </a:extLst>
          </p:cNvPr>
          <p:cNvSpPr/>
          <p:nvPr/>
        </p:nvSpPr>
        <p:spPr>
          <a:xfrm>
            <a:off x="838200" y="4553719"/>
            <a:ext cx="10515600" cy="1831848"/>
          </a:xfrm>
          <a:prstGeom prst="leftRightArrow">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People and communities </a:t>
            </a:r>
            <a:r>
              <a:rPr lang="en-CA" sz="2400" b="1" dirty="0">
                <a:latin typeface="Times New Roman" panose="02020603050405020304" pitchFamily="18" charset="0"/>
                <a:cs typeface="Times New Roman" panose="02020603050405020304" pitchFamily="18" charset="0"/>
              </a:rPr>
              <a:t>participate</a:t>
            </a:r>
            <a:r>
              <a:rPr lang="en-CA" sz="2400" dirty="0">
                <a:latin typeface="Times New Roman" panose="02020603050405020304" pitchFamily="18" charset="0"/>
                <a:cs typeface="Times New Roman" panose="02020603050405020304" pitchFamily="18" charset="0"/>
              </a:rPr>
              <a:t>, </a:t>
            </a:r>
            <a:r>
              <a:rPr lang="en-CA" sz="2400" b="1" dirty="0">
                <a:latin typeface="Times New Roman" panose="02020603050405020304" pitchFamily="18" charset="0"/>
                <a:cs typeface="Times New Roman" panose="02020603050405020304" pitchFamily="18" charset="0"/>
              </a:rPr>
              <a:t>take informed decisions </a:t>
            </a:r>
            <a:r>
              <a:rPr lang="en-CA" sz="2400" dirty="0">
                <a:latin typeface="Times New Roman" panose="02020603050405020304" pitchFamily="18" charset="0"/>
                <a:cs typeface="Times New Roman" panose="02020603050405020304" pitchFamily="18" charset="0"/>
              </a:rPr>
              <a:t>and actions, </a:t>
            </a:r>
            <a:r>
              <a:rPr lang="en-CA" sz="2400" b="1" dirty="0">
                <a:latin typeface="Times New Roman" panose="02020603050405020304" pitchFamily="18" charset="0"/>
                <a:cs typeface="Times New Roman" panose="02020603050405020304" pitchFamily="18" charset="0"/>
              </a:rPr>
              <a:t>foster social change </a:t>
            </a:r>
            <a:r>
              <a:rPr lang="en-CA" sz="2400" dirty="0">
                <a:latin typeface="Times New Roman" panose="02020603050405020304" pitchFamily="18" charset="0"/>
                <a:cs typeface="Times New Roman" panose="02020603050405020304" pitchFamily="18" charset="0"/>
              </a:rPr>
              <a:t>and </a:t>
            </a:r>
            <a:r>
              <a:rPr lang="en-CA" sz="2400" b="1" dirty="0">
                <a:latin typeface="Times New Roman" panose="02020603050405020304" pitchFamily="18" charset="0"/>
                <a:cs typeface="Times New Roman" panose="02020603050405020304" pitchFamily="18" charset="0"/>
              </a:rPr>
              <a:t>enhance</a:t>
            </a:r>
            <a:r>
              <a:rPr lang="en-CA" sz="2400" dirty="0">
                <a:latin typeface="Times New Roman" panose="02020603050405020304" pitchFamily="18" charset="0"/>
                <a:cs typeface="Times New Roman" panose="02020603050405020304" pitchFamily="18" charset="0"/>
              </a:rPr>
              <a:t> </a:t>
            </a:r>
            <a:r>
              <a:rPr lang="en-CA" sz="2400" b="1" dirty="0">
                <a:latin typeface="Times New Roman" panose="02020603050405020304" pitchFamily="18" charset="0"/>
                <a:cs typeface="Times New Roman" panose="02020603050405020304" pitchFamily="18" charset="0"/>
              </a:rPr>
              <a:t>resiliency</a:t>
            </a:r>
            <a:endParaRPr lang="en-CA" sz="2400" dirty="0">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4B8FBF3F-46A4-5DF4-BAAA-51607DF9564B}"/>
              </a:ext>
            </a:extLst>
          </p:cNvPr>
          <p:cNvSpPr txBox="1">
            <a:spLocks/>
          </p:cNvSpPr>
          <p:nvPr/>
        </p:nvSpPr>
        <p:spPr>
          <a:xfrm>
            <a:off x="838200" y="42882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latin typeface="Times New Roman" panose="02020603050405020304" pitchFamily="18" charset="0"/>
                <a:cs typeface="Times New Roman" panose="02020603050405020304" pitchFamily="18" charset="0"/>
              </a:rPr>
              <a:t>Although through different roles and different modes, it is all about engagement</a:t>
            </a:r>
          </a:p>
        </p:txBody>
      </p:sp>
    </p:spTree>
    <p:extLst>
      <p:ext uri="{BB962C8B-B14F-4D97-AF65-F5344CB8AC3E}">
        <p14:creationId xmlns:p14="http://schemas.microsoft.com/office/powerpoint/2010/main" val="2970095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Community Relationships</a:t>
            </a:r>
          </a:p>
        </p:txBody>
      </p:sp>
      <p:sp>
        <p:nvSpPr>
          <p:cNvPr id="18" name="Title 1">
            <a:extLst>
              <a:ext uri="{FF2B5EF4-FFF2-40B4-BE49-F238E27FC236}">
                <a16:creationId xmlns:a16="http://schemas.microsoft.com/office/drawing/2014/main" id="{4B8FBF3F-46A4-5DF4-BAAA-51607DF9564B}"/>
              </a:ext>
            </a:extLst>
          </p:cNvPr>
          <p:cNvSpPr txBox="1">
            <a:spLocks/>
          </p:cNvSpPr>
          <p:nvPr/>
        </p:nvSpPr>
        <p:spPr>
          <a:xfrm>
            <a:off x="111211" y="525640"/>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latin typeface="Times New Roman" panose="02020603050405020304" pitchFamily="18" charset="0"/>
                <a:cs typeface="Times New Roman" panose="02020603050405020304" pitchFamily="18" charset="0"/>
              </a:rPr>
              <a:t>Teachers, Youth-Oriented Organizations and Working Professionals</a:t>
            </a:r>
          </a:p>
        </p:txBody>
      </p:sp>
      <p:pic>
        <p:nvPicPr>
          <p:cNvPr id="4" name="Graphic 3" descr="Network diagram outline">
            <a:extLst>
              <a:ext uri="{FF2B5EF4-FFF2-40B4-BE49-F238E27FC236}">
                <a16:creationId xmlns:a16="http://schemas.microsoft.com/office/drawing/2014/main" id="{8C8D5521-1D87-A094-D35A-95693C5F04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8632178" y="3277559"/>
            <a:ext cx="3215316" cy="3215316"/>
          </a:xfrm>
          <a:prstGeom prst="rect">
            <a:avLst/>
          </a:prstGeom>
        </p:spPr>
      </p:pic>
      <p:pic>
        <p:nvPicPr>
          <p:cNvPr id="5" name="Graphic 4" descr="Network diagram outline">
            <a:extLst>
              <a:ext uri="{FF2B5EF4-FFF2-40B4-BE49-F238E27FC236}">
                <a16:creationId xmlns:a16="http://schemas.microsoft.com/office/drawing/2014/main" id="{98200191-5064-BD6D-A056-03F5EC26E6E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8565122" y="1467047"/>
            <a:ext cx="3215316" cy="3215316"/>
          </a:xfrm>
          <a:prstGeom prst="rect">
            <a:avLst/>
          </a:prstGeom>
        </p:spPr>
      </p:pic>
      <p:pic>
        <p:nvPicPr>
          <p:cNvPr id="6" name="Content Placeholder 13" descr="Network diagram with solid fill">
            <a:extLst>
              <a:ext uri="{FF2B5EF4-FFF2-40B4-BE49-F238E27FC236}">
                <a16:creationId xmlns:a16="http://schemas.microsoft.com/office/drawing/2014/main" id="{9B5C2795-F6DA-55FE-5E5E-68F63E2288F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39772" y="2821916"/>
            <a:ext cx="2387742" cy="2387742"/>
          </a:xfrm>
          <a:prstGeom prst="rect">
            <a:avLst/>
          </a:prstGeom>
        </p:spPr>
      </p:pic>
      <p:pic>
        <p:nvPicPr>
          <p:cNvPr id="10" name="Content Placeholder 13" descr="Network diagram with solid fill">
            <a:extLst>
              <a:ext uri="{FF2B5EF4-FFF2-40B4-BE49-F238E27FC236}">
                <a16:creationId xmlns:a16="http://schemas.microsoft.com/office/drawing/2014/main" id="{AC29A314-F882-0709-8553-EC2AEAAA1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800000">
            <a:off x="9679845" y="2774621"/>
            <a:ext cx="2387742" cy="2387742"/>
          </a:xfrm>
          <a:prstGeom prst="rect">
            <a:avLst/>
          </a:prstGeom>
        </p:spPr>
      </p:pic>
      <p:pic>
        <p:nvPicPr>
          <p:cNvPr id="19" name="Picture 18" descr="A black and white rectangular object&#10;&#10;Description automatically generated">
            <a:extLst>
              <a:ext uri="{FF2B5EF4-FFF2-40B4-BE49-F238E27FC236}">
                <a16:creationId xmlns:a16="http://schemas.microsoft.com/office/drawing/2014/main" id="{30888E30-E7C7-AF00-487C-01259C44E3B7}"/>
              </a:ext>
            </a:extLst>
          </p:cNvPr>
          <p:cNvPicPr>
            <a:picLocks noChangeAspect="1"/>
          </p:cNvPicPr>
          <p:nvPr/>
        </p:nvPicPr>
        <p:blipFill rotWithShape="1">
          <a:blip r:embed="rId7">
            <a:extLst>
              <a:ext uri="{28A0092B-C50C-407E-A947-70E740481C1C}">
                <a14:useLocalDpi xmlns:a14="http://schemas.microsoft.com/office/drawing/2010/main" val="0"/>
              </a:ext>
            </a:extLst>
          </a:blip>
          <a:srcRect l="23994" t="28191" r="23934" b="28566"/>
          <a:stretch/>
        </p:blipFill>
        <p:spPr>
          <a:xfrm>
            <a:off x="838200" y="1651998"/>
            <a:ext cx="3052118" cy="2534631"/>
          </a:xfrm>
          <a:prstGeom prst="rect">
            <a:avLst/>
          </a:prstGeom>
        </p:spPr>
      </p:pic>
      <p:sp>
        <p:nvSpPr>
          <p:cNvPr id="20" name="TextBox 19">
            <a:extLst>
              <a:ext uri="{FF2B5EF4-FFF2-40B4-BE49-F238E27FC236}">
                <a16:creationId xmlns:a16="http://schemas.microsoft.com/office/drawing/2014/main" id="{B66600DB-24DA-A94C-5492-2A642D88D5A6}"/>
              </a:ext>
            </a:extLst>
          </p:cNvPr>
          <p:cNvSpPr txBox="1"/>
          <p:nvPr/>
        </p:nvSpPr>
        <p:spPr>
          <a:xfrm>
            <a:off x="1000897" y="1851203"/>
            <a:ext cx="2669060" cy="1569660"/>
          </a:xfrm>
          <a:prstGeom prst="rect">
            <a:avLst/>
          </a:prstGeom>
          <a:noFill/>
        </p:spPr>
        <p:txBody>
          <a:bodyPr wrap="square" rtlCol="0">
            <a:spAutoFit/>
          </a:bodyPr>
          <a:lstStyle/>
          <a:p>
            <a:pPr algn="ctr"/>
            <a:r>
              <a:rPr lang="en-CA" sz="2400" dirty="0">
                <a:latin typeface="Times New Roman" panose="02020603050405020304" pitchFamily="18" charset="0"/>
                <a:cs typeface="Times New Roman" panose="02020603050405020304" pitchFamily="18" charset="0"/>
              </a:rPr>
              <a:t>Our students loved the presentation! We hope to see you again next year!</a:t>
            </a:r>
          </a:p>
        </p:txBody>
      </p:sp>
      <p:pic>
        <p:nvPicPr>
          <p:cNvPr id="21" name="Picture 20" descr="A black and white rectangular object&#10;&#10;Description automatically generated">
            <a:extLst>
              <a:ext uri="{FF2B5EF4-FFF2-40B4-BE49-F238E27FC236}">
                <a16:creationId xmlns:a16="http://schemas.microsoft.com/office/drawing/2014/main" id="{B71BE37D-DBE3-BB90-0021-45D10B07B317}"/>
              </a:ext>
            </a:extLst>
          </p:cNvPr>
          <p:cNvPicPr>
            <a:picLocks noChangeAspect="1"/>
          </p:cNvPicPr>
          <p:nvPr/>
        </p:nvPicPr>
        <p:blipFill rotWithShape="1">
          <a:blip r:embed="rId7">
            <a:extLst>
              <a:ext uri="{28A0092B-C50C-407E-A947-70E740481C1C}">
                <a14:useLocalDpi xmlns:a14="http://schemas.microsoft.com/office/drawing/2010/main" val="0"/>
              </a:ext>
            </a:extLst>
          </a:blip>
          <a:srcRect l="23994" t="28191" r="23934" b="28566"/>
          <a:stretch/>
        </p:blipFill>
        <p:spPr>
          <a:xfrm flipH="1">
            <a:off x="4234730" y="1651998"/>
            <a:ext cx="3052118" cy="2534631"/>
          </a:xfrm>
          <a:prstGeom prst="rect">
            <a:avLst/>
          </a:prstGeom>
        </p:spPr>
      </p:pic>
      <p:sp>
        <p:nvSpPr>
          <p:cNvPr id="22" name="TextBox 21">
            <a:extLst>
              <a:ext uri="{FF2B5EF4-FFF2-40B4-BE49-F238E27FC236}">
                <a16:creationId xmlns:a16="http://schemas.microsoft.com/office/drawing/2014/main" id="{2808DCD9-0665-F3F5-FF8B-2F162430C6AD}"/>
              </a:ext>
            </a:extLst>
          </p:cNvPr>
          <p:cNvSpPr txBox="1"/>
          <p:nvPr/>
        </p:nvSpPr>
        <p:spPr>
          <a:xfrm>
            <a:off x="4397427" y="1851203"/>
            <a:ext cx="2669060" cy="1569660"/>
          </a:xfrm>
          <a:prstGeom prst="rect">
            <a:avLst/>
          </a:prstGeom>
          <a:noFill/>
        </p:spPr>
        <p:txBody>
          <a:bodyPr wrap="square" rtlCol="0">
            <a:spAutoFit/>
          </a:bodyPr>
          <a:lstStyle/>
          <a:p>
            <a:pPr algn="ctr"/>
            <a:r>
              <a:rPr lang="en-CA" sz="2400" dirty="0">
                <a:latin typeface="Times New Roman" panose="02020603050405020304" pitchFamily="18" charset="0"/>
                <a:cs typeface="Times New Roman" panose="02020603050405020304" pitchFamily="18" charset="0"/>
              </a:rPr>
              <a:t>The students’ writing and reading have really improved.  </a:t>
            </a:r>
          </a:p>
        </p:txBody>
      </p:sp>
      <p:pic>
        <p:nvPicPr>
          <p:cNvPr id="23" name="Picture 22" descr="A black and white rectangular object&#10;&#10;Description automatically generated">
            <a:extLst>
              <a:ext uri="{FF2B5EF4-FFF2-40B4-BE49-F238E27FC236}">
                <a16:creationId xmlns:a16="http://schemas.microsoft.com/office/drawing/2014/main" id="{E40C389E-5C1B-C33E-FEDD-D00CC25F0F4A}"/>
              </a:ext>
            </a:extLst>
          </p:cNvPr>
          <p:cNvPicPr>
            <a:picLocks noChangeAspect="1"/>
          </p:cNvPicPr>
          <p:nvPr/>
        </p:nvPicPr>
        <p:blipFill rotWithShape="1">
          <a:blip r:embed="rId7">
            <a:extLst>
              <a:ext uri="{28A0092B-C50C-407E-A947-70E740481C1C}">
                <a14:useLocalDpi xmlns:a14="http://schemas.microsoft.com/office/drawing/2010/main" val="0"/>
              </a:ext>
            </a:extLst>
          </a:blip>
          <a:srcRect l="23994" t="28191" r="23934" b="28566"/>
          <a:stretch/>
        </p:blipFill>
        <p:spPr>
          <a:xfrm>
            <a:off x="2562468" y="4186629"/>
            <a:ext cx="3052118" cy="2534631"/>
          </a:xfrm>
          <a:prstGeom prst="rect">
            <a:avLst/>
          </a:prstGeom>
        </p:spPr>
      </p:pic>
      <p:sp>
        <p:nvSpPr>
          <p:cNvPr id="24" name="TextBox 23">
            <a:extLst>
              <a:ext uri="{FF2B5EF4-FFF2-40B4-BE49-F238E27FC236}">
                <a16:creationId xmlns:a16="http://schemas.microsoft.com/office/drawing/2014/main" id="{15947C8C-0A24-63DF-CAC6-C16AA2E2A93E}"/>
              </a:ext>
            </a:extLst>
          </p:cNvPr>
          <p:cNvSpPr txBox="1"/>
          <p:nvPr/>
        </p:nvSpPr>
        <p:spPr>
          <a:xfrm>
            <a:off x="2778287" y="4377533"/>
            <a:ext cx="2669060" cy="1569660"/>
          </a:xfrm>
          <a:prstGeom prst="rect">
            <a:avLst/>
          </a:prstGeom>
          <a:noFill/>
        </p:spPr>
        <p:txBody>
          <a:bodyPr wrap="square" rtlCol="0">
            <a:spAutoFit/>
          </a:bodyPr>
          <a:lstStyle/>
          <a:p>
            <a:pPr algn="ctr"/>
            <a:r>
              <a:rPr lang="en-CA" sz="2400" dirty="0">
                <a:latin typeface="Times New Roman" panose="02020603050405020304" pitchFamily="18" charset="0"/>
                <a:cs typeface="Times New Roman" panose="02020603050405020304" pitchFamily="18" charset="0"/>
              </a:rPr>
              <a:t>I would love to come and work with the students again next year!</a:t>
            </a:r>
          </a:p>
        </p:txBody>
      </p:sp>
    </p:spTree>
    <p:extLst>
      <p:ext uri="{BB962C8B-B14F-4D97-AF65-F5344CB8AC3E}">
        <p14:creationId xmlns:p14="http://schemas.microsoft.com/office/powerpoint/2010/main" val="2355997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Community Relationships - Professionals</a:t>
            </a:r>
          </a:p>
        </p:txBody>
      </p:sp>
      <p:sp>
        <p:nvSpPr>
          <p:cNvPr id="3" name="Title 1">
            <a:extLst>
              <a:ext uri="{FF2B5EF4-FFF2-40B4-BE49-F238E27FC236}">
                <a16:creationId xmlns:a16="http://schemas.microsoft.com/office/drawing/2014/main" id="{61FAE4CA-7E08-67CF-399B-065B01C3C6C5}"/>
              </a:ext>
            </a:extLst>
          </p:cNvPr>
          <p:cNvSpPr txBox="1">
            <a:spLocks/>
          </p:cNvSpPr>
          <p:nvPr/>
        </p:nvSpPr>
        <p:spPr>
          <a:xfrm>
            <a:off x="111211" y="525640"/>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latin typeface="Times New Roman" panose="02020603050405020304" pitchFamily="18" charset="0"/>
                <a:cs typeface="Times New Roman" panose="02020603050405020304" pitchFamily="18" charset="0"/>
              </a:rPr>
              <a:t>The Key Factors for Long-Lasting Relationships </a:t>
            </a:r>
          </a:p>
        </p:txBody>
      </p:sp>
      <p:sp>
        <p:nvSpPr>
          <p:cNvPr id="8" name="Rectangle: Rounded Corners 7">
            <a:extLst>
              <a:ext uri="{FF2B5EF4-FFF2-40B4-BE49-F238E27FC236}">
                <a16:creationId xmlns:a16="http://schemas.microsoft.com/office/drawing/2014/main" id="{144BC924-02E3-8144-2E9F-4141E0F23C59}"/>
              </a:ext>
            </a:extLst>
          </p:cNvPr>
          <p:cNvSpPr/>
          <p:nvPr/>
        </p:nvSpPr>
        <p:spPr>
          <a:xfrm>
            <a:off x="4356179" y="1651067"/>
            <a:ext cx="3479641" cy="1093573"/>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Flexibility</a:t>
            </a:r>
          </a:p>
        </p:txBody>
      </p:sp>
      <p:sp>
        <p:nvSpPr>
          <p:cNvPr id="11" name="TextBox 10">
            <a:extLst>
              <a:ext uri="{FF2B5EF4-FFF2-40B4-BE49-F238E27FC236}">
                <a16:creationId xmlns:a16="http://schemas.microsoft.com/office/drawing/2014/main" id="{E888DF8F-A15A-BE2B-38EF-38619FB1DE58}"/>
              </a:ext>
            </a:extLst>
          </p:cNvPr>
          <p:cNvSpPr txBox="1"/>
          <p:nvPr/>
        </p:nvSpPr>
        <p:spPr>
          <a:xfrm>
            <a:off x="0" y="2744640"/>
            <a:ext cx="5447270" cy="3785652"/>
          </a:xfrm>
          <a:prstGeom prst="rect">
            <a:avLst/>
          </a:prstGeom>
          <a:noFill/>
        </p:spPr>
        <p:txBody>
          <a:bodyPr wrap="square" rtlCol="0">
            <a:spAutoFit/>
          </a:bodyPr>
          <a:lstStyle/>
          <a:p>
            <a:pPr lvl="1"/>
            <a:endParaRPr lang="en-CA"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“Someone who was engaging and knowledgeable”</a:t>
            </a:r>
          </a:p>
          <a:p>
            <a:pPr lvl="1"/>
            <a:endParaRPr lang="en-CA"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“Had personal connections as an immigrant”</a:t>
            </a:r>
          </a:p>
          <a:p>
            <a:pPr lvl="1"/>
            <a:endParaRPr lang="en-CA"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“His experience and expertise is invaluable”</a:t>
            </a:r>
          </a:p>
          <a:p>
            <a:pPr marL="800100" lvl="1" indent="-342900">
              <a:buFont typeface="Wingdings" panose="05000000000000000000" pitchFamily="2" charset="2"/>
              <a:buChar char="Ø"/>
            </a:pPr>
            <a:endParaRPr lang="en-CA" sz="2400" dirty="0">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7BE5116E-2D24-8361-9CCB-41B230E3602B}"/>
              </a:ext>
            </a:extLst>
          </p:cNvPr>
          <p:cNvSpPr/>
          <p:nvPr/>
        </p:nvSpPr>
        <p:spPr>
          <a:xfrm>
            <a:off x="524370" y="1642457"/>
            <a:ext cx="3479641" cy="1093573"/>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Expertise in their field</a:t>
            </a:r>
          </a:p>
        </p:txBody>
      </p:sp>
      <p:sp>
        <p:nvSpPr>
          <p:cNvPr id="13" name="Rectangle: Rounded Corners 12">
            <a:extLst>
              <a:ext uri="{FF2B5EF4-FFF2-40B4-BE49-F238E27FC236}">
                <a16:creationId xmlns:a16="http://schemas.microsoft.com/office/drawing/2014/main" id="{B5CA4C1A-C403-4DF2-C036-0C496FF5E939}"/>
              </a:ext>
            </a:extLst>
          </p:cNvPr>
          <p:cNvSpPr/>
          <p:nvPr/>
        </p:nvSpPr>
        <p:spPr>
          <a:xfrm>
            <a:off x="8187988" y="1651067"/>
            <a:ext cx="3479641" cy="1093573"/>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Participant’s Retained Knowledge</a:t>
            </a:r>
          </a:p>
        </p:txBody>
      </p:sp>
      <p:sp>
        <p:nvSpPr>
          <p:cNvPr id="14" name="TextBox 13">
            <a:extLst>
              <a:ext uri="{FF2B5EF4-FFF2-40B4-BE49-F238E27FC236}">
                <a16:creationId xmlns:a16="http://schemas.microsoft.com/office/drawing/2014/main" id="{63AD955F-027C-8F3B-9E10-1194643A46B2}"/>
              </a:ext>
            </a:extLst>
          </p:cNvPr>
          <p:cNvSpPr txBox="1"/>
          <p:nvPr/>
        </p:nvSpPr>
        <p:spPr>
          <a:xfrm>
            <a:off x="5971218" y="2549920"/>
            <a:ext cx="5447270" cy="4524315"/>
          </a:xfrm>
          <a:prstGeom prst="rect">
            <a:avLst/>
          </a:prstGeom>
          <a:noFill/>
        </p:spPr>
        <p:txBody>
          <a:bodyPr wrap="square" rtlCol="0">
            <a:spAutoFit/>
          </a:bodyPr>
          <a:lstStyle/>
          <a:p>
            <a:pPr lvl="1"/>
            <a:endParaRPr lang="en-CA"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“I worked with them to develop a session plan”</a:t>
            </a:r>
          </a:p>
          <a:p>
            <a:pPr lvl="1"/>
            <a:endParaRPr lang="en-CA"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“Talked about the goals of the session and what we wanted him to discuss”</a:t>
            </a:r>
          </a:p>
          <a:p>
            <a:pPr lvl="1"/>
            <a:endParaRPr lang="en-CA"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CA" sz="2400" dirty="0">
                <a:latin typeface="Times New Roman" panose="02020603050405020304" pitchFamily="18" charset="0"/>
                <a:cs typeface="Times New Roman" panose="02020603050405020304" pitchFamily="18" charset="0"/>
              </a:rPr>
              <a:t>“We asked them to return since they always made sessions digestible for students”</a:t>
            </a:r>
          </a:p>
          <a:p>
            <a:pPr marL="800100" lvl="1" indent="-342900">
              <a:buFont typeface="Wingdings" panose="05000000000000000000" pitchFamily="2" charset="2"/>
              <a:buChar char="Ø"/>
            </a:pPr>
            <a:endParaRPr lang="en-C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831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The Growth of Speakers</a:t>
            </a:r>
          </a:p>
        </p:txBody>
      </p:sp>
      <p:sp>
        <p:nvSpPr>
          <p:cNvPr id="3" name="Title 1">
            <a:extLst>
              <a:ext uri="{FF2B5EF4-FFF2-40B4-BE49-F238E27FC236}">
                <a16:creationId xmlns:a16="http://schemas.microsoft.com/office/drawing/2014/main" id="{61FAE4CA-7E08-67CF-399B-065B01C3C6C5}"/>
              </a:ext>
            </a:extLst>
          </p:cNvPr>
          <p:cNvSpPr txBox="1">
            <a:spLocks/>
          </p:cNvSpPr>
          <p:nvPr/>
        </p:nvSpPr>
        <p:spPr>
          <a:xfrm>
            <a:off x="111211" y="525640"/>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400" dirty="0">
              <a:latin typeface="Times New Roman" panose="02020603050405020304" pitchFamily="18" charset="0"/>
              <a:cs typeface="Times New Roman" panose="02020603050405020304" pitchFamily="18" charset="0"/>
            </a:endParaRPr>
          </a:p>
        </p:txBody>
      </p:sp>
      <p:cxnSp>
        <p:nvCxnSpPr>
          <p:cNvPr id="5" name="Straight Arrow Connector 4">
            <a:extLst>
              <a:ext uri="{FF2B5EF4-FFF2-40B4-BE49-F238E27FC236}">
                <a16:creationId xmlns:a16="http://schemas.microsoft.com/office/drawing/2014/main" id="{E92EB028-86F5-7BF8-A3F7-7C9767F64E3D}"/>
              </a:ext>
            </a:extLst>
          </p:cNvPr>
          <p:cNvCxnSpPr>
            <a:cxnSpLocks/>
          </p:cNvCxnSpPr>
          <p:nvPr/>
        </p:nvCxnSpPr>
        <p:spPr>
          <a:xfrm>
            <a:off x="111211" y="1589138"/>
            <a:ext cx="12080789"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C38588BF-13CA-3E57-A32F-F0E76407BB6C}"/>
              </a:ext>
            </a:extLst>
          </p:cNvPr>
          <p:cNvSpPr/>
          <p:nvPr/>
        </p:nvSpPr>
        <p:spPr>
          <a:xfrm>
            <a:off x="269182" y="1853601"/>
            <a:ext cx="1138036" cy="1093573"/>
          </a:xfrm>
          <a:prstGeom prst="roundRect">
            <a:avLst/>
          </a:prstGeom>
          <a:solidFill>
            <a:srgbClr val="C00000"/>
          </a:solidFill>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Phase I</a:t>
            </a:r>
          </a:p>
        </p:txBody>
      </p:sp>
      <p:sp>
        <p:nvSpPr>
          <p:cNvPr id="9" name="Rectangle: Rounded Corners 8">
            <a:extLst>
              <a:ext uri="{FF2B5EF4-FFF2-40B4-BE49-F238E27FC236}">
                <a16:creationId xmlns:a16="http://schemas.microsoft.com/office/drawing/2014/main" id="{F98749DD-7793-6C25-BC3C-7CAADDB2569F}"/>
              </a:ext>
            </a:extLst>
          </p:cNvPr>
          <p:cNvSpPr/>
          <p:nvPr/>
        </p:nvSpPr>
        <p:spPr>
          <a:xfrm>
            <a:off x="7874766" y="1851203"/>
            <a:ext cx="1138036" cy="1093573"/>
          </a:xfrm>
          <a:prstGeom prst="roundRect">
            <a:avLst/>
          </a:prstGeom>
          <a:solidFill>
            <a:schemeClr val="accent6">
              <a:lumMod val="75000"/>
            </a:schemeClr>
          </a:solidFill>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Phase III</a:t>
            </a:r>
          </a:p>
        </p:txBody>
      </p:sp>
      <p:sp>
        <p:nvSpPr>
          <p:cNvPr id="10" name="Rectangle: Rounded Corners 9">
            <a:extLst>
              <a:ext uri="{FF2B5EF4-FFF2-40B4-BE49-F238E27FC236}">
                <a16:creationId xmlns:a16="http://schemas.microsoft.com/office/drawing/2014/main" id="{6DC8E54E-95CC-2BA9-5FF6-9AA476031A78}"/>
              </a:ext>
            </a:extLst>
          </p:cNvPr>
          <p:cNvSpPr/>
          <p:nvPr/>
        </p:nvSpPr>
        <p:spPr>
          <a:xfrm>
            <a:off x="4071974" y="1857381"/>
            <a:ext cx="1138036" cy="1093573"/>
          </a:xfrm>
          <a:prstGeom prst="roundRect">
            <a:avLst/>
          </a:prstGeom>
          <a:solidFill>
            <a:schemeClr val="accent4">
              <a:lumMod val="75000"/>
            </a:schemeClr>
          </a:solidFill>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Phase II</a:t>
            </a:r>
          </a:p>
        </p:txBody>
      </p:sp>
      <p:sp>
        <p:nvSpPr>
          <p:cNvPr id="15" name="TextBox 14">
            <a:extLst>
              <a:ext uri="{FF2B5EF4-FFF2-40B4-BE49-F238E27FC236}">
                <a16:creationId xmlns:a16="http://schemas.microsoft.com/office/drawing/2014/main" id="{26A31CB4-D8E8-5FAF-0982-904C9409C0F8}"/>
              </a:ext>
            </a:extLst>
          </p:cNvPr>
          <p:cNvSpPr txBox="1"/>
          <p:nvPr/>
        </p:nvSpPr>
        <p:spPr>
          <a:xfrm>
            <a:off x="4071974" y="3218331"/>
            <a:ext cx="3435179" cy="5632311"/>
          </a:xfrm>
          <a:prstGeom prst="rect">
            <a:avLst/>
          </a:prstGeom>
          <a:noFill/>
        </p:spPr>
        <p:txBody>
          <a:bodyPr wrap="square" rtlCol="0">
            <a:spAutoFit/>
          </a:bodyPr>
          <a:lstStyle/>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“I would have appreciated longer time spent explaining”</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“Using more engaging activities and interactive discussion to create personal interest”</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“It would have been nice to get to speak to others for a second opinion”</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algn="just"/>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62C9ACF9-6DB7-7432-BFBA-42E397ECF777}"/>
              </a:ext>
            </a:extLst>
          </p:cNvPr>
          <p:cNvSpPr txBox="1"/>
          <p:nvPr/>
        </p:nvSpPr>
        <p:spPr>
          <a:xfrm>
            <a:off x="7874766" y="3218331"/>
            <a:ext cx="3435179" cy="4524315"/>
          </a:xfrm>
          <a:prstGeom prst="rect">
            <a:avLst/>
          </a:prstGeom>
          <a:noFill/>
        </p:spPr>
        <p:txBody>
          <a:bodyPr wrap="square" rtlCol="0">
            <a:spAutoFit/>
          </a:bodyPr>
          <a:lstStyle/>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“The analogies were helpful in understanding new information”</a:t>
            </a:r>
          </a:p>
          <a:p>
            <a:pPr algn="just"/>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“[The speaker] was so relatable, kind and inspirational”</a:t>
            </a:r>
          </a:p>
          <a:p>
            <a:pPr algn="just"/>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“Making presentations feel more like conversations helped to learn and stay attentive”</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64E28585-69ED-3BFA-9947-20DABCB79528}"/>
              </a:ext>
            </a:extLst>
          </p:cNvPr>
          <p:cNvSpPr/>
          <p:nvPr/>
        </p:nvSpPr>
        <p:spPr>
          <a:xfrm>
            <a:off x="10929551" y="1851203"/>
            <a:ext cx="1138036" cy="1093573"/>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Phase IV (?)</a:t>
            </a:r>
          </a:p>
        </p:txBody>
      </p:sp>
      <p:sp>
        <p:nvSpPr>
          <p:cNvPr id="20" name="TextBox 19">
            <a:extLst>
              <a:ext uri="{FF2B5EF4-FFF2-40B4-BE49-F238E27FC236}">
                <a16:creationId xmlns:a16="http://schemas.microsoft.com/office/drawing/2014/main" id="{D10E0D2F-3032-E6F4-0A29-2B088D1388E4}"/>
              </a:ext>
            </a:extLst>
          </p:cNvPr>
          <p:cNvSpPr txBox="1"/>
          <p:nvPr/>
        </p:nvSpPr>
        <p:spPr>
          <a:xfrm>
            <a:off x="269182" y="3218330"/>
            <a:ext cx="3435179" cy="5909310"/>
          </a:xfrm>
          <a:prstGeom prst="rect">
            <a:avLst/>
          </a:prstGeom>
          <a:noFill/>
        </p:spPr>
        <p:txBody>
          <a:bodyPr wrap="square" rtlCol="0">
            <a:spAutoFit/>
          </a:bodyPr>
          <a:lstStyle/>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“It was hard to understand things that were only presented orally rather than on the slides”</a:t>
            </a:r>
          </a:p>
          <a:p>
            <a:pPr algn="just"/>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“Knowing that there were language barriers, the content could have been communicated in a simpler way”</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“I felt that things had gone really quickly and the information came at us too quickly”</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p:txBody>
      </p:sp>
      <p:sp>
        <p:nvSpPr>
          <p:cNvPr id="21" name="Title 1">
            <a:extLst>
              <a:ext uri="{FF2B5EF4-FFF2-40B4-BE49-F238E27FC236}">
                <a16:creationId xmlns:a16="http://schemas.microsoft.com/office/drawing/2014/main" id="{7098DD41-7600-7A2F-5DD5-5BDF0C987727}"/>
              </a:ext>
            </a:extLst>
          </p:cNvPr>
          <p:cNvSpPr txBox="1">
            <a:spLocks/>
          </p:cNvSpPr>
          <p:nvPr/>
        </p:nvSpPr>
        <p:spPr>
          <a:xfrm>
            <a:off x="173417" y="659328"/>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latin typeface="Times New Roman" panose="02020603050405020304" pitchFamily="18" charset="0"/>
                <a:cs typeface="Times New Roman" panose="02020603050405020304" pitchFamily="18" charset="0"/>
              </a:rPr>
              <a:t>Direct Quotes from Students over the Years</a:t>
            </a:r>
          </a:p>
        </p:txBody>
      </p:sp>
      <p:sp>
        <p:nvSpPr>
          <p:cNvPr id="22" name="TextBox 21">
            <a:extLst>
              <a:ext uri="{FF2B5EF4-FFF2-40B4-BE49-F238E27FC236}">
                <a16:creationId xmlns:a16="http://schemas.microsoft.com/office/drawing/2014/main" id="{DC289D5E-4016-5898-319A-E5A6E6D9C36F}"/>
              </a:ext>
            </a:extLst>
          </p:cNvPr>
          <p:cNvSpPr txBox="1"/>
          <p:nvPr/>
        </p:nvSpPr>
        <p:spPr>
          <a:xfrm>
            <a:off x="1552353" y="2083981"/>
            <a:ext cx="1903228" cy="830997"/>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Unattainable Information</a:t>
            </a:r>
          </a:p>
        </p:txBody>
      </p:sp>
      <p:sp>
        <p:nvSpPr>
          <p:cNvPr id="23" name="TextBox 22">
            <a:extLst>
              <a:ext uri="{FF2B5EF4-FFF2-40B4-BE49-F238E27FC236}">
                <a16:creationId xmlns:a16="http://schemas.microsoft.com/office/drawing/2014/main" id="{73EDBCD6-AD01-D0CE-3221-3E10B1FB4634}"/>
              </a:ext>
            </a:extLst>
          </p:cNvPr>
          <p:cNvSpPr txBox="1"/>
          <p:nvPr/>
        </p:nvSpPr>
        <p:spPr>
          <a:xfrm>
            <a:off x="5223531" y="2085253"/>
            <a:ext cx="1903228" cy="830997"/>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Areas of Improvement</a:t>
            </a:r>
          </a:p>
        </p:txBody>
      </p:sp>
      <p:sp>
        <p:nvSpPr>
          <p:cNvPr id="24" name="TextBox 23">
            <a:extLst>
              <a:ext uri="{FF2B5EF4-FFF2-40B4-BE49-F238E27FC236}">
                <a16:creationId xmlns:a16="http://schemas.microsoft.com/office/drawing/2014/main" id="{9A928350-86A9-8072-B127-2621C0851D45}"/>
              </a:ext>
            </a:extLst>
          </p:cNvPr>
          <p:cNvSpPr txBox="1"/>
          <p:nvPr/>
        </p:nvSpPr>
        <p:spPr>
          <a:xfrm>
            <a:off x="9043508" y="1991582"/>
            <a:ext cx="1903228" cy="830997"/>
          </a:xfrm>
          <a:prstGeom prst="rect">
            <a:avLst/>
          </a:prstGeom>
          <a:noFill/>
        </p:spPr>
        <p:txBody>
          <a:bodyPr wrap="square" rtlCol="0">
            <a:spAutoFit/>
          </a:bodyPr>
          <a:lstStyle/>
          <a:p>
            <a:r>
              <a:rPr lang="en-CA" sz="2400" dirty="0">
                <a:latin typeface="Times New Roman" panose="02020603050405020304" pitchFamily="18" charset="0"/>
                <a:cs typeface="Times New Roman" panose="02020603050405020304" pitchFamily="18" charset="0"/>
              </a:rPr>
              <a:t>Digestible Presentations</a:t>
            </a:r>
          </a:p>
        </p:txBody>
      </p:sp>
    </p:spTree>
    <p:extLst>
      <p:ext uri="{BB962C8B-B14F-4D97-AF65-F5344CB8AC3E}">
        <p14:creationId xmlns:p14="http://schemas.microsoft.com/office/powerpoint/2010/main" val="362327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Mentorship Relationships</a:t>
            </a:r>
          </a:p>
        </p:txBody>
      </p:sp>
      <p:sp>
        <p:nvSpPr>
          <p:cNvPr id="3" name="Title 1">
            <a:extLst>
              <a:ext uri="{FF2B5EF4-FFF2-40B4-BE49-F238E27FC236}">
                <a16:creationId xmlns:a16="http://schemas.microsoft.com/office/drawing/2014/main" id="{61FAE4CA-7E08-67CF-399B-065B01C3C6C5}"/>
              </a:ext>
            </a:extLst>
          </p:cNvPr>
          <p:cNvSpPr txBox="1">
            <a:spLocks/>
          </p:cNvSpPr>
          <p:nvPr/>
        </p:nvSpPr>
        <p:spPr>
          <a:xfrm>
            <a:off x="111211" y="525640"/>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400" dirty="0">
              <a:latin typeface="Times New Roman" panose="02020603050405020304" pitchFamily="18" charset="0"/>
              <a:cs typeface="Times New Roman" panose="02020603050405020304" pitchFamily="18" charset="0"/>
            </a:endParaRPr>
          </a:p>
        </p:txBody>
      </p:sp>
      <p:graphicFrame>
        <p:nvGraphicFramePr>
          <p:cNvPr id="13" name="Diagram 12">
            <a:extLst>
              <a:ext uri="{FF2B5EF4-FFF2-40B4-BE49-F238E27FC236}">
                <a16:creationId xmlns:a16="http://schemas.microsoft.com/office/drawing/2014/main" id="{1FD83325-36D2-BAF1-83D7-D348C65453E3}"/>
              </a:ext>
            </a:extLst>
          </p:cNvPr>
          <p:cNvGraphicFramePr/>
          <p:nvPr>
            <p:extLst>
              <p:ext uri="{D42A27DB-BD31-4B8C-83A1-F6EECF244321}">
                <p14:modId xmlns:p14="http://schemas.microsoft.com/office/powerpoint/2010/main" val="567038544"/>
              </p:ext>
            </p:extLst>
          </p:nvPr>
        </p:nvGraphicFramePr>
        <p:xfrm>
          <a:off x="2025399" y="1701210"/>
          <a:ext cx="8128000" cy="49687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03C1957D-4B26-0449-7BCB-855EDC801936}"/>
              </a:ext>
            </a:extLst>
          </p:cNvPr>
          <p:cNvSpPr txBox="1"/>
          <p:nvPr/>
        </p:nvSpPr>
        <p:spPr>
          <a:xfrm>
            <a:off x="4874385" y="2643307"/>
            <a:ext cx="2443229" cy="830997"/>
          </a:xfrm>
          <a:prstGeom prst="rect">
            <a:avLst/>
          </a:prstGeom>
          <a:noFill/>
        </p:spPr>
        <p:txBody>
          <a:bodyPr wrap="square" rtlCol="0">
            <a:spAutoFit/>
          </a:bodyPr>
          <a:lstStyle/>
          <a:p>
            <a:pPr algn="ctr"/>
            <a:r>
              <a:rPr lang="en-CA" sz="2400" dirty="0">
                <a:latin typeface="Times New Roman" panose="02020603050405020304" pitchFamily="18" charset="0"/>
                <a:cs typeface="Times New Roman" panose="02020603050405020304" pitchFamily="18" charset="0"/>
              </a:rPr>
              <a:t>Volunteer to Youth Mentorship</a:t>
            </a:r>
          </a:p>
        </p:txBody>
      </p:sp>
      <p:sp>
        <p:nvSpPr>
          <p:cNvPr id="17" name="Title 1">
            <a:extLst>
              <a:ext uri="{FF2B5EF4-FFF2-40B4-BE49-F238E27FC236}">
                <a16:creationId xmlns:a16="http://schemas.microsoft.com/office/drawing/2014/main" id="{154E3898-B05D-C0A2-C7D6-DA6E066E1CF7}"/>
              </a:ext>
            </a:extLst>
          </p:cNvPr>
          <p:cNvSpPr txBox="1">
            <a:spLocks/>
          </p:cNvSpPr>
          <p:nvPr/>
        </p:nvSpPr>
        <p:spPr>
          <a:xfrm>
            <a:off x="0" y="678040"/>
            <a:ext cx="1221998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latin typeface="Times New Roman" panose="02020603050405020304" pitchFamily="18" charset="0"/>
                <a:cs typeface="Times New Roman" panose="02020603050405020304" pitchFamily="18" charset="0"/>
              </a:rPr>
              <a:t>The Flow of Knowledge</a:t>
            </a:r>
          </a:p>
        </p:txBody>
      </p:sp>
      <p:pic>
        <p:nvPicPr>
          <p:cNvPr id="22" name="Graphic 21" descr="Crawl with solid fill">
            <a:extLst>
              <a:ext uri="{FF2B5EF4-FFF2-40B4-BE49-F238E27FC236}">
                <a16:creationId xmlns:a16="http://schemas.microsoft.com/office/drawing/2014/main" id="{E42C2B5C-0B51-D176-58D0-F60808D6FB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200" y="4375058"/>
            <a:ext cx="1563463" cy="1563463"/>
          </a:xfrm>
          <a:prstGeom prst="rect">
            <a:avLst/>
          </a:prstGeom>
        </p:spPr>
      </p:pic>
      <p:pic>
        <p:nvPicPr>
          <p:cNvPr id="24" name="Graphic 23" descr="Run with solid fill">
            <a:extLst>
              <a:ext uri="{FF2B5EF4-FFF2-40B4-BE49-F238E27FC236}">
                <a16:creationId xmlns:a16="http://schemas.microsoft.com/office/drawing/2014/main" id="{FF26C0C4-415C-14E0-37D8-3EB5EE9DEE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79607" y="1516594"/>
            <a:ext cx="1563463" cy="1563463"/>
          </a:xfrm>
          <a:prstGeom prst="rect">
            <a:avLst/>
          </a:prstGeom>
        </p:spPr>
      </p:pic>
      <p:pic>
        <p:nvPicPr>
          <p:cNvPr id="26" name="Graphic 25" descr="Fork In Road with solid fill">
            <a:extLst>
              <a:ext uri="{FF2B5EF4-FFF2-40B4-BE49-F238E27FC236}">
                <a16:creationId xmlns:a16="http://schemas.microsoft.com/office/drawing/2014/main" id="{84C1FDB3-13BA-3D1C-FB4B-99BEBDED58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96517" y="2415880"/>
            <a:ext cx="2438518" cy="2438518"/>
          </a:xfrm>
          <a:prstGeom prst="rect">
            <a:avLst/>
          </a:prstGeom>
        </p:spPr>
      </p:pic>
    </p:spTree>
    <p:extLst>
      <p:ext uri="{BB962C8B-B14F-4D97-AF65-F5344CB8AC3E}">
        <p14:creationId xmlns:p14="http://schemas.microsoft.com/office/powerpoint/2010/main" val="2641864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56456D9-A6E7-8E60-5015-7CC2B980DFCF}"/>
              </a:ext>
            </a:extLst>
          </p:cNvPr>
          <p:cNvCxnSpPr>
            <a:cxnSpLocks/>
            <a:stCxn id="3" idx="2"/>
            <a:endCxn id="10" idx="6"/>
          </p:cNvCxnSpPr>
          <p:nvPr/>
        </p:nvCxnSpPr>
        <p:spPr>
          <a:xfrm>
            <a:off x="1109209" y="4859699"/>
            <a:ext cx="10109494" cy="2487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Dynamic Progress</a:t>
            </a:r>
          </a:p>
        </p:txBody>
      </p:sp>
      <p:pic>
        <p:nvPicPr>
          <p:cNvPr id="12" name="Graphic 11" descr="Boardroom with solid fill">
            <a:extLst>
              <a:ext uri="{FF2B5EF4-FFF2-40B4-BE49-F238E27FC236}">
                <a16:creationId xmlns:a16="http://schemas.microsoft.com/office/drawing/2014/main" id="{681E3B54-BCD0-537F-460F-6F5C381E5E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87774" y="478344"/>
            <a:ext cx="3601496" cy="3601496"/>
          </a:xfrm>
          <a:prstGeom prst="rect">
            <a:avLst/>
          </a:prstGeom>
        </p:spPr>
      </p:pic>
      <p:sp>
        <p:nvSpPr>
          <p:cNvPr id="3" name="Oval 2">
            <a:extLst>
              <a:ext uri="{FF2B5EF4-FFF2-40B4-BE49-F238E27FC236}">
                <a16:creationId xmlns:a16="http://schemas.microsoft.com/office/drawing/2014/main" id="{3DB59DEF-E44C-81FA-B8F2-0142C8C7BD3C}"/>
              </a:ext>
            </a:extLst>
          </p:cNvPr>
          <p:cNvSpPr/>
          <p:nvPr/>
        </p:nvSpPr>
        <p:spPr>
          <a:xfrm>
            <a:off x="1109209" y="3772304"/>
            <a:ext cx="2330181" cy="21747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2021</a:t>
            </a:r>
          </a:p>
        </p:txBody>
      </p:sp>
      <p:sp>
        <p:nvSpPr>
          <p:cNvPr id="7" name="Oval 6">
            <a:extLst>
              <a:ext uri="{FF2B5EF4-FFF2-40B4-BE49-F238E27FC236}">
                <a16:creationId xmlns:a16="http://schemas.microsoft.com/office/drawing/2014/main" id="{7FFD5CF6-4CD7-3EB4-27F5-41D2439B7069}"/>
              </a:ext>
            </a:extLst>
          </p:cNvPr>
          <p:cNvSpPr/>
          <p:nvPr/>
        </p:nvSpPr>
        <p:spPr>
          <a:xfrm>
            <a:off x="3719011" y="3797182"/>
            <a:ext cx="2330181" cy="21747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2022</a:t>
            </a:r>
          </a:p>
        </p:txBody>
      </p:sp>
      <p:sp>
        <p:nvSpPr>
          <p:cNvPr id="9" name="Oval 8">
            <a:extLst>
              <a:ext uri="{FF2B5EF4-FFF2-40B4-BE49-F238E27FC236}">
                <a16:creationId xmlns:a16="http://schemas.microsoft.com/office/drawing/2014/main" id="{7B070CBF-ADDB-F128-97CE-405A69466145}"/>
              </a:ext>
            </a:extLst>
          </p:cNvPr>
          <p:cNvSpPr/>
          <p:nvPr/>
        </p:nvSpPr>
        <p:spPr>
          <a:xfrm>
            <a:off x="6328813" y="3797182"/>
            <a:ext cx="2330181" cy="21747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2023</a:t>
            </a:r>
          </a:p>
        </p:txBody>
      </p:sp>
      <p:sp>
        <p:nvSpPr>
          <p:cNvPr id="10" name="Oval 9">
            <a:extLst>
              <a:ext uri="{FF2B5EF4-FFF2-40B4-BE49-F238E27FC236}">
                <a16:creationId xmlns:a16="http://schemas.microsoft.com/office/drawing/2014/main" id="{1388FD3F-00A1-E643-6FD9-4751B762AA54}"/>
              </a:ext>
            </a:extLst>
          </p:cNvPr>
          <p:cNvSpPr/>
          <p:nvPr/>
        </p:nvSpPr>
        <p:spPr>
          <a:xfrm>
            <a:off x="8888522" y="3797181"/>
            <a:ext cx="2330181" cy="21747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2024</a:t>
            </a:r>
          </a:p>
        </p:txBody>
      </p:sp>
      <p:sp>
        <p:nvSpPr>
          <p:cNvPr id="11" name="TextBox 10">
            <a:extLst>
              <a:ext uri="{FF2B5EF4-FFF2-40B4-BE49-F238E27FC236}">
                <a16:creationId xmlns:a16="http://schemas.microsoft.com/office/drawing/2014/main" id="{91687837-B0C4-DB06-2301-CE835ABEFC5A}"/>
              </a:ext>
            </a:extLst>
          </p:cNvPr>
          <p:cNvSpPr txBox="1"/>
          <p:nvPr/>
        </p:nvSpPr>
        <p:spPr>
          <a:xfrm>
            <a:off x="-46808" y="4218518"/>
            <a:ext cx="1156017" cy="938719"/>
          </a:xfrm>
          <a:prstGeom prst="rect">
            <a:avLst/>
          </a:prstGeom>
          <a:noFill/>
        </p:spPr>
        <p:txBody>
          <a:bodyPr wrap="square" rtlCol="0">
            <a:spAutoFit/>
          </a:bodyPr>
          <a:lstStyle/>
          <a:p>
            <a:pPr algn="ctr"/>
            <a:r>
              <a:rPr lang="en-CA" sz="55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F17E1A12-B54B-DDA1-E79A-A7ABF8AED124}"/>
              </a:ext>
            </a:extLst>
          </p:cNvPr>
          <p:cNvSpPr txBox="1"/>
          <p:nvPr/>
        </p:nvSpPr>
        <p:spPr>
          <a:xfrm>
            <a:off x="11202660" y="4218518"/>
            <a:ext cx="989340" cy="938719"/>
          </a:xfrm>
          <a:prstGeom prst="rect">
            <a:avLst/>
          </a:prstGeom>
          <a:noFill/>
        </p:spPr>
        <p:txBody>
          <a:bodyPr wrap="square" rtlCol="0">
            <a:spAutoFit/>
          </a:bodyPr>
          <a:lstStyle/>
          <a:p>
            <a:pPr algn="ctr"/>
            <a:r>
              <a:rPr lang="en-CA" sz="5500" dirty="0">
                <a:latin typeface="Times New Roman" panose="02020603050405020304" pitchFamily="18" charset="0"/>
                <a:cs typeface="Times New Roman" panose="02020603050405020304" pitchFamily="18" charset="0"/>
              </a:rPr>
              <a:t>…</a:t>
            </a:r>
          </a:p>
        </p:txBody>
      </p:sp>
      <p:sp>
        <p:nvSpPr>
          <p:cNvPr id="23" name="Title 1">
            <a:extLst>
              <a:ext uri="{FF2B5EF4-FFF2-40B4-BE49-F238E27FC236}">
                <a16:creationId xmlns:a16="http://schemas.microsoft.com/office/drawing/2014/main" id="{43CE1252-1F28-9882-8514-BC5E3087F0DD}"/>
              </a:ext>
            </a:extLst>
          </p:cNvPr>
          <p:cNvSpPr txBox="1">
            <a:spLocks/>
          </p:cNvSpPr>
          <p:nvPr/>
        </p:nvSpPr>
        <p:spPr>
          <a:xfrm>
            <a:off x="838200" y="347746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400" dirty="0">
              <a:latin typeface="Times New Roman" panose="02020603050405020304" pitchFamily="18" charset="0"/>
              <a:cs typeface="Times New Roman" panose="02020603050405020304" pitchFamily="18" charset="0"/>
            </a:endParaRPr>
          </a:p>
        </p:txBody>
      </p:sp>
      <p:sp>
        <p:nvSpPr>
          <p:cNvPr id="25" name="Rectangle: Rounded Corners 24">
            <a:extLst>
              <a:ext uri="{FF2B5EF4-FFF2-40B4-BE49-F238E27FC236}">
                <a16:creationId xmlns:a16="http://schemas.microsoft.com/office/drawing/2014/main" id="{71130879-6FB5-3BCC-B093-A9C7B2F08910}"/>
              </a:ext>
            </a:extLst>
          </p:cNvPr>
          <p:cNvSpPr/>
          <p:nvPr/>
        </p:nvSpPr>
        <p:spPr>
          <a:xfrm>
            <a:off x="3271615" y="6086551"/>
            <a:ext cx="5648770" cy="526453"/>
          </a:xfrm>
          <a:prstGeom prst="roundRect">
            <a:avLst/>
          </a:prstGeom>
          <a:noFill/>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tx1">
                    <a:lumMod val="95000"/>
                    <a:lumOff val="5000"/>
                  </a:schemeClr>
                </a:solidFill>
                <a:latin typeface="Times New Roman" panose="02020603050405020304" pitchFamily="18" charset="0"/>
                <a:cs typeface="Times New Roman" panose="02020603050405020304" pitchFamily="18" charset="0"/>
              </a:rPr>
              <a:t>Feedback drives annual improvements</a:t>
            </a: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8EFB947B-3A90-3ACB-4D2B-D630857E5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3814" y="508222"/>
            <a:ext cx="3370207" cy="3370207"/>
          </a:xfrm>
          <a:prstGeom prst="rect">
            <a:avLst/>
          </a:prstGeom>
        </p:spPr>
      </p:pic>
    </p:spTree>
    <p:extLst>
      <p:ext uri="{BB962C8B-B14F-4D97-AF65-F5344CB8AC3E}">
        <p14:creationId xmlns:p14="http://schemas.microsoft.com/office/powerpoint/2010/main" val="4259241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38BE2-8491-6A75-0752-0048A62092D0}"/>
              </a:ext>
            </a:extLst>
          </p:cNvPr>
          <p:cNvSpPr>
            <a:spLocks noGrp="1"/>
          </p:cNvSpPr>
          <p:nvPr>
            <p:ph type="title"/>
          </p:nvPr>
        </p:nvSpPr>
        <p:spPr>
          <a:xfrm>
            <a:off x="838200" y="-184437"/>
            <a:ext cx="10515600" cy="1325563"/>
          </a:xfrm>
        </p:spPr>
        <p:txBody>
          <a:bodyPr/>
          <a:lstStyle/>
          <a:p>
            <a:pPr algn="ctr"/>
            <a:r>
              <a:rPr lang="en-CA" dirty="0">
                <a:latin typeface="Times New Roman" panose="02020603050405020304" pitchFamily="18" charset="0"/>
                <a:cs typeface="Times New Roman" panose="02020603050405020304" pitchFamily="18" charset="0"/>
              </a:rPr>
              <a:t>Cultural Sensitivity</a:t>
            </a:r>
          </a:p>
        </p:txBody>
      </p:sp>
      <p:sp>
        <p:nvSpPr>
          <p:cNvPr id="3" name="Title 1">
            <a:extLst>
              <a:ext uri="{FF2B5EF4-FFF2-40B4-BE49-F238E27FC236}">
                <a16:creationId xmlns:a16="http://schemas.microsoft.com/office/drawing/2014/main" id="{61FAE4CA-7E08-67CF-399B-065B01C3C6C5}"/>
              </a:ext>
            </a:extLst>
          </p:cNvPr>
          <p:cNvSpPr txBox="1">
            <a:spLocks/>
          </p:cNvSpPr>
          <p:nvPr/>
        </p:nvSpPr>
        <p:spPr>
          <a:xfrm>
            <a:off x="111211" y="525640"/>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CA"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32275DC-CD61-AC38-EED8-7EC1E0330885}"/>
              </a:ext>
            </a:extLst>
          </p:cNvPr>
          <p:cNvSpPr txBox="1">
            <a:spLocks/>
          </p:cNvSpPr>
          <p:nvPr/>
        </p:nvSpPr>
        <p:spPr>
          <a:xfrm>
            <a:off x="263611" y="678040"/>
            <a:ext cx="1195637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400" dirty="0">
                <a:latin typeface="Times New Roman" panose="02020603050405020304" pitchFamily="18" charset="0"/>
                <a:cs typeface="Times New Roman" panose="02020603050405020304" pitchFamily="18" charset="0"/>
              </a:rPr>
              <a:t>The Answer is in the Design</a:t>
            </a:r>
          </a:p>
        </p:txBody>
      </p:sp>
      <p:sp>
        <p:nvSpPr>
          <p:cNvPr id="6" name="Rectangle: Rounded Corners 5">
            <a:extLst>
              <a:ext uri="{FF2B5EF4-FFF2-40B4-BE49-F238E27FC236}">
                <a16:creationId xmlns:a16="http://schemas.microsoft.com/office/drawing/2014/main" id="{8BC44441-D2D5-5294-A9ED-A0C1406DFE54}"/>
              </a:ext>
            </a:extLst>
          </p:cNvPr>
          <p:cNvSpPr/>
          <p:nvPr/>
        </p:nvSpPr>
        <p:spPr>
          <a:xfrm>
            <a:off x="963827" y="5177481"/>
            <a:ext cx="4250724" cy="1002479"/>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Our Diverse Team Development</a:t>
            </a:r>
          </a:p>
        </p:txBody>
      </p:sp>
      <p:sp>
        <p:nvSpPr>
          <p:cNvPr id="7" name="Rectangle: Rounded Corners 6">
            <a:extLst>
              <a:ext uri="{FF2B5EF4-FFF2-40B4-BE49-F238E27FC236}">
                <a16:creationId xmlns:a16="http://schemas.microsoft.com/office/drawing/2014/main" id="{05AC0D47-A1DB-D904-2129-AA7909D64C75}"/>
              </a:ext>
            </a:extLst>
          </p:cNvPr>
          <p:cNvSpPr/>
          <p:nvPr/>
        </p:nvSpPr>
        <p:spPr>
          <a:xfrm>
            <a:off x="963827" y="3538850"/>
            <a:ext cx="4250724" cy="1002479"/>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Bi-directional learning with our community</a:t>
            </a:r>
          </a:p>
        </p:txBody>
      </p:sp>
      <p:sp>
        <p:nvSpPr>
          <p:cNvPr id="8" name="Rectangle: Rounded Corners 7">
            <a:extLst>
              <a:ext uri="{FF2B5EF4-FFF2-40B4-BE49-F238E27FC236}">
                <a16:creationId xmlns:a16="http://schemas.microsoft.com/office/drawing/2014/main" id="{F66ABECF-C582-9BBC-3BEF-E804586D3766}"/>
              </a:ext>
            </a:extLst>
          </p:cNvPr>
          <p:cNvSpPr/>
          <p:nvPr/>
        </p:nvSpPr>
        <p:spPr>
          <a:xfrm>
            <a:off x="963827" y="2098069"/>
            <a:ext cx="4250724" cy="1002479"/>
          </a:xfrm>
          <a:prstGeom prst="roundRect">
            <a:avLst/>
          </a:prstGeom>
          <a:ln cap="rnd"/>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2400" dirty="0">
                <a:latin typeface="Times New Roman" panose="02020603050405020304" pitchFamily="18" charset="0"/>
                <a:cs typeface="Times New Roman" panose="02020603050405020304" pitchFamily="18" charset="0"/>
              </a:rPr>
              <a:t>Dynamic Session Design</a:t>
            </a:r>
          </a:p>
        </p:txBody>
      </p:sp>
      <p:sp>
        <p:nvSpPr>
          <p:cNvPr id="9" name="TextBox 8">
            <a:extLst>
              <a:ext uri="{FF2B5EF4-FFF2-40B4-BE49-F238E27FC236}">
                <a16:creationId xmlns:a16="http://schemas.microsoft.com/office/drawing/2014/main" id="{825938C5-177F-8ACB-C81B-5474B092425B}"/>
              </a:ext>
            </a:extLst>
          </p:cNvPr>
          <p:cNvSpPr txBox="1"/>
          <p:nvPr/>
        </p:nvSpPr>
        <p:spPr>
          <a:xfrm>
            <a:off x="5378655" y="2100421"/>
            <a:ext cx="6688932"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Incorporating participants in future development</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Adding new programs and adjusting our flaws</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54DCF97C-A442-2C62-BB99-1BC987B63F77}"/>
              </a:ext>
            </a:extLst>
          </p:cNvPr>
          <p:cNvSpPr txBox="1"/>
          <p:nvPr/>
        </p:nvSpPr>
        <p:spPr>
          <a:xfrm>
            <a:off x="5378655" y="3538850"/>
            <a:ext cx="6688932" cy="1200329"/>
          </a:xfrm>
          <a:prstGeom prst="rect">
            <a:avLst/>
          </a:prstGeom>
          <a:noFill/>
        </p:spPr>
        <p:txBody>
          <a:bodyPr wrap="square" rtlCol="0">
            <a:spAutoFit/>
          </a:bodyPr>
          <a:lstStyle/>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Constantly renewing our understanding of contemporary issues</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Obtaining feedback at every point on improving our delivery</a:t>
            </a:r>
          </a:p>
          <a:p>
            <a:pPr marL="285750" indent="-285750" algn="just">
              <a:buFont typeface="Wingdings" panose="05000000000000000000" pitchFamily="2" charset="2"/>
              <a:buChar char="Ø"/>
            </a:pPr>
            <a:endParaRPr lang="en-CA"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CED8368A-FC17-A76C-3834-5CB3BA268DC4}"/>
              </a:ext>
            </a:extLst>
          </p:cNvPr>
          <p:cNvSpPr txBox="1"/>
          <p:nvPr/>
        </p:nvSpPr>
        <p:spPr>
          <a:xfrm>
            <a:off x="5378655" y="5184888"/>
            <a:ext cx="6688932" cy="923330"/>
          </a:xfrm>
          <a:prstGeom prst="rect">
            <a:avLst/>
          </a:prstGeom>
          <a:noFill/>
        </p:spPr>
        <p:txBody>
          <a:bodyPr wrap="square" rtlCol="0">
            <a:spAutoFit/>
          </a:bodyPr>
          <a:lstStyle/>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Incorporating Immigrants and Canadians</a:t>
            </a:r>
          </a:p>
          <a:p>
            <a:pPr algn="just"/>
            <a:endParaRPr lang="en-CA"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CA" dirty="0">
                <a:latin typeface="Times New Roman" panose="02020603050405020304" pitchFamily="18" charset="0"/>
                <a:cs typeface="Times New Roman" panose="02020603050405020304" pitchFamily="18" charset="0"/>
              </a:rPr>
              <a:t>Recognizing the plethora of cultures</a:t>
            </a:r>
          </a:p>
        </p:txBody>
      </p:sp>
    </p:spTree>
    <p:extLst>
      <p:ext uri="{BB962C8B-B14F-4D97-AF65-F5344CB8AC3E}">
        <p14:creationId xmlns:p14="http://schemas.microsoft.com/office/powerpoint/2010/main" val="23331136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0.4110"/>
  <p:tag name="SLIDO_PRESENTATION_ID" val="00000000-0000-0000-0000-000000000000"/>
  <p:tag name="SLIDO_EVENT_UUID" val="7067cf1f-ca70-4083-ad54-f68bfcf80db0"/>
  <p:tag name="SLIDO_EVENT_SECTION_UUID" val="5d5199dc-5cda-4368-b7d6-3674c9be9ea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cap="rnd"/>
        <a:effectLst>
          <a:softEdge rad="0"/>
        </a:effectLst>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2070</TotalTime>
  <Words>1409</Words>
  <Application>Microsoft Office PowerPoint</Application>
  <PresentationFormat>Widescreen</PresentationFormat>
  <Paragraphs>189</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Development of Professional Relationships in RISE for Health and Wellness </vt:lpstr>
      <vt:lpstr>PowerPoint Presentation</vt:lpstr>
      <vt:lpstr>The Importance of Professional Relationships</vt:lpstr>
      <vt:lpstr>Community Relationships</vt:lpstr>
      <vt:lpstr>Community Relationships - Professionals</vt:lpstr>
      <vt:lpstr>The Growth of Speakers</vt:lpstr>
      <vt:lpstr>Mentorship Relationships</vt:lpstr>
      <vt:lpstr>Dynamic Progress</vt:lpstr>
      <vt:lpstr>Cultural Sensitivity</vt:lpstr>
      <vt:lpstr>What makes us stand out?</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Professional Relationships in RISE for Health and Wellness </dc:title>
  <dc:creator>Aria Ahadzadeh Ardebili</dc:creator>
  <cp:lastModifiedBy>Aria Ahadzadeh Ardebili</cp:lastModifiedBy>
  <cp:revision>1</cp:revision>
  <dcterms:created xsi:type="dcterms:W3CDTF">2023-10-03T22:21:51Z</dcterms:created>
  <dcterms:modified xsi:type="dcterms:W3CDTF">2023-10-06T02:19:05Z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1.6.0.4110</vt:lpwstr>
  </property>
</Properties>
</file>