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75" r:id="rId2"/>
    <p:sldId id="287" r:id="rId3"/>
    <p:sldId id="293" r:id="rId4"/>
    <p:sldId id="295" r:id="rId5"/>
    <p:sldId id="296" r:id="rId6"/>
    <p:sldId id="297" r:id="rId7"/>
    <p:sldId id="278" r:id="rId8"/>
    <p:sldId id="298" r:id="rId9"/>
    <p:sldId id="260" r:id="rId10"/>
    <p:sldId id="290" r:id="rId11"/>
    <p:sldId id="261" r:id="rId12"/>
    <p:sldId id="299" r:id="rId13"/>
    <p:sldId id="288" r:id="rId14"/>
    <p:sldId id="280" r:id="rId15"/>
    <p:sldId id="279" r:id="rId16"/>
    <p:sldId id="301" r:id="rId17"/>
    <p:sldId id="302" r:id="rId18"/>
    <p:sldId id="291" r:id="rId19"/>
    <p:sldId id="256" r:id="rId20"/>
    <p:sldId id="269" r:id="rId21"/>
    <p:sldId id="292" r:id="rId22"/>
    <p:sldId id="270" r:id="rId23"/>
    <p:sldId id="286" r:id="rId24"/>
    <p:sldId id="300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2" autoAdjust="0"/>
    <p:restoredTop sz="61046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572" y="90"/>
      </p:cViewPr>
      <p:guideLst>
        <p:guide orient="horz" pos="411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mudun Nabi" userId="73707ae1-35b6-4e43-9098-fe21acd5dec3" providerId="ADAL" clId="{4370FDE7-4380-4BE1-A641-7A7E9D3A0BF5}"/>
    <pc:docChg chg="modSld">
      <pc:chgData name="Mahmudun Nabi" userId="73707ae1-35b6-4e43-9098-fe21acd5dec3" providerId="ADAL" clId="{4370FDE7-4380-4BE1-A641-7A7E9D3A0BF5}" dt="2022-04-01T17:43:15.047" v="47" actId="20577"/>
      <pc:docMkLst>
        <pc:docMk/>
      </pc:docMkLst>
      <pc:sldChg chg="modNotesTx">
        <pc:chgData name="Mahmudun Nabi" userId="73707ae1-35b6-4e43-9098-fe21acd5dec3" providerId="ADAL" clId="{4370FDE7-4380-4BE1-A641-7A7E9D3A0BF5}" dt="2022-04-01T17:16:32.668" v="39" actId="113"/>
        <pc:sldMkLst>
          <pc:docMk/>
          <pc:sldMk cId="4203776887" sldId="260"/>
        </pc:sldMkLst>
      </pc:sldChg>
      <pc:sldChg chg="modNotesTx">
        <pc:chgData name="Mahmudun Nabi" userId="73707ae1-35b6-4e43-9098-fe21acd5dec3" providerId="ADAL" clId="{4370FDE7-4380-4BE1-A641-7A7E9D3A0BF5}" dt="2022-04-01T17:17:08.831" v="43" actId="113"/>
        <pc:sldMkLst>
          <pc:docMk/>
          <pc:sldMk cId="2645983777" sldId="261"/>
        </pc:sldMkLst>
      </pc:sldChg>
      <pc:sldChg chg="modSp mod">
        <pc:chgData name="Mahmudun Nabi" userId="73707ae1-35b6-4e43-9098-fe21acd5dec3" providerId="ADAL" clId="{4370FDE7-4380-4BE1-A641-7A7E9D3A0BF5}" dt="2022-04-01T17:43:15.047" v="47" actId="20577"/>
        <pc:sldMkLst>
          <pc:docMk/>
          <pc:sldMk cId="2400689924" sldId="269"/>
        </pc:sldMkLst>
        <pc:spChg chg="mod">
          <ac:chgData name="Mahmudun Nabi" userId="73707ae1-35b6-4e43-9098-fe21acd5dec3" providerId="ADAL" clId="{4370FDE7-4380-4BE1-A641-7A7E9D3A0BF5}" dt="2022-04-01T17:43:15.047" v="47" actId="20577"/>
          <ac:spMkLst>
            <pc:docMk/>
            <pc:sldMk cId="2400689924" sldId="269"/>
            <ac:spMk id="2" creationId="{A75BBC84-B673-41DC-9192-E9195AE9245B}"/>
          </ac:spMkLst>
        </pc:spChg>
        <pc:spChg chg="mod">
          <ac:chgData name="Mahmudun Nabi" userId="73707ae1-35b6-4e43-9098-fe21acd5dec3" providerId="ADAL" clId="{4370FDE7-4380-4BE1-A641-7A7E9D3A0BF5}" dt="2022-04-01T16:47:02.596" v="1" actId="255"/>
          <ac:spMkLst>
            <pc:docMk/>
            <pc:sldMk cId="2400689924" sldId="269"/>
            <ac:spMk id="6" creationId="{CF798616-962F-4261-9457-461515C4C318}"/>
          </ac:spMkLst>
        </pc:spChg>
        <pc:spChg chg="mod">
          <ac:chgData name="Mahmudun Nabi" userId="73707ae1-35b6-4e43-9098-fe21acd5dec3" providerId="ADAL" clId="{4370FDE7-4380-4BE1-A641-7A7E9D3A0BF5}" dt="2022-04-01T16:47:08.676" v="2" actId="1076"/>
          <ac:spMkLst>
            <pc:docMk/>
            <pc:sldMk cId="2400689924" sldId="269"/>
            <ac:spMk id="7" creationId="{A5643E89-A214-4678-8CBB-306E79D0F688}"/>
          </ac:spMkLst>
        </pc:spChg>
      </pc:sldChg>
      <pc:sldChg chg="modSp mod">
        <pc:chgData name="Mahmudun Nabi" userId="73707ae1-35b6-4e43-9098-fe21acd5dec3" providerId="ADAL" clId="{4370FDE7-4380-4BE1-A641-7A7E9D3A0BF5}" dt="2022-04-01T16:48:28.931" v="25" actId="1035"/>
        <pc:sldMkLst>
          <pc:docMk/>
          <pc:sldMk cId="998388970" sldId="270"/>
        </pc:sldMkLst>
        <pc:spChg chg="mod">
          <ac:chgData name="Mahmudun Nabi" userId="73707ae1-35b6-4e43-9098-fe21acd5dec3" providerId="ADAL" clId="{4370FDE7-4380-4BE1-A641-7A7E9D3A0BF5}" dt="2022-04-01T16:48:14.726" v="15" actId="1035"/>
          <ac:spMkLst>
            <pc:docMk/>
            <pc:sldMk cId="998388970" sldId="270"/>
            <ac:spMk id="3" creationId="{1CAE7629-D28E-47DD-9F4D-90A7A8E3DAE8}"/>
          </ac:spMkLst>
        </pc:spChg>
        <pc:spChg chg="mod">
          <ac:chgData name="Mahmudun Nabi" userId="73707ae1-35b6-4e43-9098-fe21acd5dec3" providerId="ADAL" clId="{4370FDE7-4380-4BE1-A641-7A7E9D3A0BF5}" dt="2022-04-01T16:48:28.931" v="25" actId="1035"/>
          <ac:spMkLst>
            <pc:docMk/>
            <pc:sldMk cId="998388970" sldId="270"/>
            <ac:spMk id="10" creationId="{6D645684-1F99-4AB5-B90C-9F7D6E2C9374}"/>
          </ac:spMkLst>
        </pc:spChg>
        <pc:picChg chg="mod">
          <ac:chgData name="Mahmudun Nabi" userId="73707ae1-35b6-4e43-9098-fe21acd5dec3" providerId="ADAL" clId="{4370FDE7-4380-4BE1-A641-7A7E9D3A0BF5}" dt="2022-04-01T16:48:14.726" v="15" actId="1035"/>
          <ac:picMkLst>
            <pc:docMk/>
            <pc:sldMk cId="998388970" sldId="270"/>
            <ac:picMk id="5" creationId="{D00AE663-99B0-4F30-8670-9A28E9D4301D}"/>
          </ac:picMkLst>
        </pc:picChg>
      </pc:sldChg>
      <pc:sldChg chg="modNotesTx">
        <pc:chgData name="Mahmudun Nabi" userId="73707ae1-35b6-4e43-9098-fe21acd5dec3" providerId="ADAL" clId="{4370FDE7-4380-4BE1-A641-7A7E9D3A0BF5}" dt="2022-04-01T17:15:38.642" v="37" actId="20577"/>
        <pc:sldMkLst>
          <pc:docMk/>
          <pc:sldMk cId="3276040784" sldId="298"/>
        </pc:sldMkLst>
      </pc:sldChg>
    </pc:docChg>
  </pc:docChgLst>
  <pc:docChgLst>
    <pc:chgData name="Mahmudun Nabi" userId="73707ae1-35b6-4e43-9098-fe21acd5dec3" providerId="ADAL" clId="{B31DD5E0-6456-4BF4-B12E-E59F863EB305}"/>
    <pc:docChg chg="delSld modSld">
      <pc:chgData name="Mahmudun Nabi" userId="73707ae1-35b6-4e43-9098-fe21acd5dec3" providerId="ADAL" clId="{B31DD5E0-6456-4BF4-B12E-E59F863EB305}" dt="2022-04-13T16:08:53.940" v="18" actId="47"/>
      <pc:docMkLst>
        <pc:docMk/>
      </pc:docMkLst>
      <pc:sldChg chg="modNotesTx">
        <pc:chgData name="Mahmudun Nabi" userId="73707ae1-35b6-4e43-9098-fe21acd5dec3" providerId="ADAL" clId="{B31DD5E0-6456-4BF4-B12E-E59F863EB305}" dt="2022-04-13T16:07:56.130" v="5" actId="6549"/>
        <pc:sldMkLst>
          <pc:docMk/>
          <pc:sldMk cId="4203776887" sldId="260"/>
        </pc:sldMkLst>
      </pc:sldChg>
      <pc:sldChg chg="modNotesTx">
        <pc:chgData name="Mahmudun Nabi" userId="73707ae1-35b6-4e43-9098-fe21acd5dec3" providerId="ADAL" clId="{B31DD5E0-6456-4BF4-B12E-E59F863EB305}" dt="2022-04-13T16:08:04.247" v="7" actId="6549"/>
        <pc:sldMkLst>
          <pc:docMk/>
          <pc:sldMk cId="2645983777" sldId="261"/>
        </pc:sldMkLst>
      </pc:sldChg>
      <pc:sldChg chg="modNotesTx">
        <pc:chgData name="Mahmudun Nabi" userId="73707ae1-35b6-4e43-9098-fe21acd5dec3" providerId="ADAL" clId="{B31DD5E0-6456-4BF4-B12E-E59F863EB305}" dt="2022-04-13T16:08:34.515" v="14" actId="6549"/>
        <pc:sldMkLst>
          <pc:docMk/>
          <pc:sldMk cId="2400689924" sldId="269"/>
        </pc:sldMkLst>
      </pc:sldChg>
      <pc:sldChg chg="modNotesTx">
        <pc:chgData name="Mahmudun Nabi" userId="73707ae1-35b6-4e43-9098-fe21acd5dec3" providerId="ADAL" clId="{B31DD5E0-6456-4BF4-B12E-E59F863EB305}" dt="2022-04-13T16:08:41.998" v="16" actId="6549"/>
        <pc:sldMkLst>
          <pc:docMk/>
          <pc:sldMk cId="998388970" sldId="270"/>
        </pc:sldMkLst>
      </pc:sldChg>
      <pc:sldChg chg="modNotesTx">
        <pc:chgData name="Mahmudun Nabi" userId="73707ae1-35b6-4e43-9098-fe21acd5dec3" providerId="ADAL" clId="{B31DD5E0-6456-4BF4-B12E-E59F863EB305}" dt="2022-04-13T16:07:47.317" v="3" actId="6549"/>
        <pc:sldMkLst>
          <pc:docMk/>
          <pc:sldMk cId="0" sldId="278"/>
        </pc:sldMkLst>
      </pc:sldChg>
      <pc:sldChg chg="modNotesTx">
        <pc:chgData name="Mahmudun Nabi" userId="73707ae1-35b6-4e43-9098-fe21acd5dec3" providerId="ADAL" clId="{B31DD5E0-6456-4BF4-B12E-E59F863EB305}" dt="2022-04-13T16:08:18.792" v="10" actId="6549"/>
        <pc:sldMkLst>
          <pc:docMk/>
          <pc:sldMk cId="0" sldId="279"/>
        </pc:sldMkLst>
      </pc:sldChg>
      <pc:sldChg chg="modNotesTx">
        <pc:chgData name="Mahmudun Nabi" userId="73707ae1-35b6-4e43-9098-fe21acd5dec3" providerId="ADAL" clId="{B31DD5E0-6456-4BF4-B12E-E59F863EB305}" dt="2022-04-13T16:08:13.757" v="9" actId="6549"/>
        <pc:sldMkLst>
          <pc:docMk/>
          <pc:sldMk cId="0" sldId="280"/>
        </pc:sldMkLst>
      </pc:sldChg>
      <pc:sldChg chg="modNotesTx">
        <pc:chgData name="Mahmudun Nabi" userId="73707ae1-35b6-4e43-9098-fe21acd5dec3" providerId="ADAL" clId="{B31DD5E0-6456-4BF4-B12E-E59F863EB305}" dt="2022-04-13T16:08:47.960" v="17" actId="6549"/>
        <pc:sldMkLst>
          <pc:docMk/>
          <pc:sldMk cId="0" sldId="286"/>
        </pc:sldMkLst>
      </pc:sldChg>
      <pc:sldChg chg="modNotesTx">
        <pc:chgData name="Mahmudun Nabi" userId="73707ae1-35b6-4e43-9098-fe21acd5dec3" providerId="ADAL" clId="{B31DD5E0-6456-4BF4-B12E-E59F863EB305}" dt="2022-04-13T16:08:00.219" v="6" actId="6549"/>
        <pc:sldMkLst>
          <pc:docMk/>
          <pc:sldMk cId="3374061125" sldId="290"/>
        </pc:sldMkLst>
      </pc:sldChg>
      <pc:sldChg chg="modNotesTx">
        <pc:chgData name="Mahmudun Nabi" userId="73707ae1-35b6-4e43-9098-fe21acd5dec3" providerId="ADAL" clId="{B31DD5E0-6456-4BF4-B12E-E59F863EB305}" dt="2022-04-13T16:08:29.226" v="13" actId="6549"/>
        <pc:sldMkLst>
          <pc:docMk/>
          <pc:sldMk cId="1033192616" sldId="291"/>
        </pc:sldMkLst>
      </pc:sldChg>
      <pc:sldChg chg="modNotesTx">
        <pc:chgData name="Mahmudun Nabi" userId="73707ae1-35b6-4e43-9098-fe21acd5dec3" providerId="ADAL" clId="{B31DD5E0-6456-4BF4-B12E-E59F863EB305}" dt="2022-04-13T16:08:38.534" v="15" actId="6549"/>
        <pc:sldMkLst>
          <pc:docMk/>
          <pc:sldMk cId="2558436567" sldId="292"/>
        </pc:sldMkLst>
      </pc:sldChg>
      <pc:sldChg chg="modNotesTx">
        <pc:chgData name="Mahmudun Nabi" userId="73707ae1-35b6-4e43-9098-fe21acd5dec3" providerId="ADAL" clId="{B31DD5E0-6456-4BF4-B12E-E59F863EB305}" dt="2022-04-13T16:07:27.589" v="0" actId="6549"/>
        <pc:sldMkLst>
          <pc:docMk/>
          <pc:sldMk cId="3623978591" sldId="293"/>
        </pc:sldMkLst>
      </pc:sldChg>
      <pc:sldChg chg="del">
        <pc:chgData name="Mahmudun Nabi" userId="73707ae1-35b6-4e43-9098-fe21acd5dec3" providerId="ADAL" clId="{B31DD5E0-6456-4BF4-B12E-E59F863EB305}" dt="2022-04-13T16:08:53.940" v="18" actId="47"/>
        <pc:sldMkLst>
          <pc:docMk/>
          <pc:sldMk cId="4123274126" sldId="294"/>
        </pc:sldMkLst>
      </pc:sldChg>
      <pc:sldChg chg="modNotesTx">
        <pc:chgData name="Mahmudun Nabi" userId="73707ae1-35b6-4e43-9098-fe21acd5dec3" providerId="ADAL" clId="{B31DD5E0-6456-4BF4-B12E-E59F863EB305}" dt="2022-04-13T16:07:32.893" v="1" actId="6549"/>
        <pc:sldMkLst>
          <pc:docMk/>
          <pc:sldMk cId="354956554" sldId="295"/>
        </pc:sldMkLst>
      </pc:sldChg>
      <pc:sldChg chg="modNotesTx">
        <pc:chgData name="Mahmudun Nabi" userId="73707ae1-35b6-4e43-9098-fe21acd5dec3" providerId="ADAL" clId="{B31DD5E0-6456-4BF4-B12E-E59F863EB305}" dt="2022-04-13T16:07:39.177" v="2" actId="6549"/>
        <pc:sldMkLst>
          <pc:docMk/>
          <pc:sldMk cId="753219939" sldId="296"/>
        </pc:sldMkLst>
      </pc:sldChg>
      <pc:sldChg chg="modNotesTx">
        <pc:chgData name="Mahmudun Nabi" userId="73707ae1-35b6-4e43-9098-fe21acd5dec3" providerId="ADAL" clId="{B31DD5E0-6456-4BF4-B12E-E59F863EB305}" dt="2022-04-13T16:07:52.038" v="4" actId="6549"/>
        <pc:sldMkLst>
          <pc:docMk/>
          <pc:sldMk cId="3276040784" sldId="298"/>
        </pc:sldMkLst>
      </pc:sldChg>
      <pc:sldChg chg="modNotesTx">
        <pc:chgData name="Mahmudun Nabi" userId="73707ae1-35b6-4e43-9098-fe21acd5dec3" providerId="ADAL" clId="{B31DD5E0-6456-4BF4-B12E-E59F863EB305}" dt="2022-04-13T16:08:08.624" v="8" actId="6549"/>
        <pc:sldMkLst>
          <pc:docMk/>
          <pc:sldMk cId="897270619" sldId="299"/>
        </pc:sldMkLst>
      </pc:sldChg>
      <pc:sldChg chg="modNotesTx">
        <pc:chgData name="Mahmudun Nabi" userId="73707ae1-35b6-4e43-9098-fe21acd5dec3" providerId="ADAL" clId="{B31DD5E0-6456-4BF4-B12E-E59F863EB305}" dt="2022-04-13T16:08:22.287" v="11" actId="6549"/>
        <pc:sldMkLst>
          <pc:docMk/>
          <pc:sldMk cId="2115711237" sldId="301"/>
        </pc:sldMkLst>
      </pc:sldChg>
      <pc:sldChg chg="modNotesTx">
        <pc:chgData name="Mahmudun Nabi" userId="73707ae1-35b6-4e43-9098-fe21acd5dec3" providerId="ADAL" clId="{B31DD5E0-6456-4BF4-B12E-E59F863EB305}" dt="2022-04-13T16:08:25.842" v="12" actId="6549"/>
        <pc:sldMkLst>
          <pc:docMk/>
          <pc:sldMk cId="690762836" sldId="302"/>
        </pc:sldMkLst>
      </pc:sldChg>
    </pc:docChg>
  </pc:docChgLst>
  <pc:docChgLst>
    <pc:chgData name="Mahmudun Nabi" userId="73707ae1-35b6-4e43-9098-fe21acd5dec3" providerId="ADAL" clId="{89CF2609-9520-4174-A047-89FE907024EA}"/>
    <pc:docChg chg="undo custSel addSld delSld modSld sldOrd">
      <pc:chgData name="Mahmudun Nabi" userId="73707ae1-35b6-4e43-9098-fe21acd5dec3" providerId="ADAL" clId="{89CF2609-9520-4174-A047-89FE907024EA}" dt="2022-04-01T04:12:56.869" v="8738" actId="20577"/>
      <pc:docMkLst>
        <pc:docMk/>
      </pc:docMkLst>
      <pc:sldChg chg="modSp mod modNotesTx">
        <pc:chgData name="Mahmudun Nabi" userId="73707ae1-35b6-4e43-9098-fe21acd5dec3" providerId="ADAL" clId="{89CF2609-9520-4174-A047-89FE907024EA}" dt="2022-03-31T22:09:04.335" v="4869" actId="5793"/>
        <pc:sldMkLst>
          <pc:docMk/>
          <pc:sldMk cId="4203776887" sldId="260"/>
        </pc:sldMkLst>
        <pc:spChg chg="mod">
          <ac:chgData name="Mahmudun Nabi" userId="73707ae1-35b6-4e43-9098-fe21acd5dec3" providerId="ADAL" clId="{89CF2609-9520-4174-A047-89FE907024EA}" dt="2022-03-28T22:26:38.690" v="211" actId="1076"/>
          <ac:spMkLst>
            <pc:docMk/>
            <pc:sldMk cId="4203776887" sldId="260"/>
            <ac:spMk id="2" creationId="{00000000-0000-0000-0000-000000000000}"/>
          </ac:spMkLst>
        </pc:spChg>
        <pc:spChg chg="mod">
          <ac:chgData name="Mahmudun Nabi" userId="73707ae1-35b6-4e43-9098-fe21acd5dec3" providerId="ADAL" clId="{89CF2609-9520-4174-A047-89FE907024EA}" dt="2022-03-28T22:26:45.902" v="212" actId="1076"/>
          <ac:spMkLst>
            <pc:docMk/>
            <pc:sldMk cId="4203776887" sldId="260"/>
            <ac:spMk id="3" creationId="{00000000-0000-0000-0000-000000000000}"/>
          </ac:spMkLst>
        </pc:spChg>
        <pc:spChg chg="mod">
          <ac:chgData name="Mahmudun Nabi" userId="73707ae1-35b6-4e43-9098-fe21acd5dec3" providerId="ADAL" clId="{89CF2609-9520-4174-A047-89FE907024EA}" dt="2022-03-28T22:26:34.802" v="210" actId="1076"/>
          <ac:spMkLst>
            <pc:docMk/>
            <pc:sldMk cId="4203776887" sldId="260"/>
            <ac:spMk id="15" creationId="{00000000-0000-0000-0000-000000000000}"/>
          </ac:spMkLst>
        </pc:spChg>
      </pc:sldChg>
      <pc:sldChg chg="modSp mod modNotesTx">
        <pc:chgData name="Mahmudun Nabi" userId="73707ae1-35b6-4e43-9098-fe21acd5dec3" providerId="ADAL" clId="{89CF2609-9520-4174-A047-89FE907024EA}" dt="2022-03-31T22:31:40.397" v="5100" actId="20577"/>
        <pc:sldMkLst>
          <pc:docMk/>
          <pc:sldMk cId="2645983777" sldId="261"/>
        </pc:sldMkLst>
        <pc:spChg chg="mod">
          <ac:chgData name="Mahmudun Nabi" userId="73707ae1-35b6-4e43-9098-fe21acd5dec3" providerId="ADAL" clId="{89CF2609-9520-4174-A047-89FE907024EA}" dt="2022-03-28T22:41:22.016" v="349" actId="1076"/>
          <ac:spMkLst>
            <pc:docMk/>
            <pc:sldMk cId="2645983777" sldId="261"/>
            <ac:spMk id="31" creationId="{5F999AD6-BF94-4488-98D7-FBD79185883B}"/>
          </ac:spMkLst>
        </pc:spChg>
      </pc:sldChg>
      <pc:sldChg chg="addSp delSp modSp mod modNotesTx">
        <pc:chgData name="Mahmudun Nabi" userId="73707ae1-35b6-4e43-9098-fe21acd5dec3" providerId="ADAL" clId="{89CF2609-9520-4174-A047-89FE907024EA}" dt="2022-04-01T03:59:44.432" v="8577" actId="20577"/>
        <pc:sldMkLst>
          <pc:docMk/>
          <pc:sldMk cId="2400689924" sldId="269"/>
        </pc:sldMkLst>
        <pc:spChg chg="mod">
          <ac:chgData name="Mahmudun Nabi" userId="73707ae1-35b6-4e43-9098-fe21acd5dec3" providerId="ADAL" clId="{89CF2609-9520-4174-A047-89FE907024EA}" dt="2022-03-31T20:00:04.380" v="1798" actId="1076"/>
          <ac:spMkLst>
            <pc:docMk/>
            <pc:sldMk cId="2400689924" sldId="269"/>
            <ac:spMk id="2" creationId="{A75BBC84-B673-41DC-9192-E9195AE9245B}"/>
          </ac:spMkLst>
        </pc:spChg>
        <pc:spChg chg="del mod">
          <ac:chgData name="Mahmudun Nabi" userId="73707ae1-35b6-4e43-9098-fe21acd5dec3" providerId="ADAL" clId="{89CF2609-9520-4174-A047-89FE907024EA}" dt="2022-03-31T20:07:00.292" v="2012" actId="21"/>
          <ac:spMkLst>
            <pc:docMk/>
            <pc:sldMk cId="2400689924" sldId="269"/>
            <ac:spMk id="3" creationId="{A93F9AA2-80DE-4F7C-BD01-0CED7186AE29}"/>
          </ac:spMkLst>
        </pc:spChg>
        <pc:spChg chg="add del mod">
          <ac:chgData name="Mahmudun Nabi" userId="73707ae1-35b6-4e43-9098-fe21acd5dec3" providerId="ADAL" clId="{89CF2609-9520-4174-A047-89FE907024EA}" dt="2022-03-31T19:59:34.110" v="1766" actId="478"/>
          <ac:spMkLst>
            <pc:docMk/>
            <pc:sldMk cId="2400689924" sldId="269"/>
            <ac:spMk id="5" creationId="{AD07DBB0-F5B1-4BCB-A9B6-009CF96D385B}"/>
          </ac:spMkLst>
        </pc:spChg>
        <pc:spChg chg="add mod">
          <ac:chgData name="Mahmudun Nabi" userId="73707ae1-35b6-4e43-9098-fe21acd5dec3" providerId="ADAL" clId="{89CF2609-9520-4174-A047-89FE907024EA}" dt="2022-03-31T20:06:05.866" v="2000" actId="14100"/>
          <ac:spMkLst>
            <pc:docMk/>
            <pc:sldMk cId="2400689924" sldId="269"/>
            <ac:spMk id="6" creationId="{CF798616-962F-4261-9457-461515C4C318}"/>
          </ac:spMkLst>
        </pc:spChg>
        <pc:spChg chg="del">
          <ac:chgData name="Mahmudun Nabi" userId="73707ae1-35b6-4e43-9098-fe21acd5dec3" providerId="ADAL" clId="{89CF2609-9520-4174-A047-89FE907024EA}" dt="2022-03-28T23:22:23.880" v="1006" actId="478"/>
          <ac:spMkLst>
            <pc:docMk/>
            <pc:sldMk cId="2400689924" sldId="269"/>
            <ac:spMk id="6" creationId="{D443967F-33F5-43F0-8C92-5CB32261FE10}"/>
          </ac:spMkLst>
        </pc:spChg>
        <pc:spChg chg="add mod">
          <ac:chgData name="Mahmudun Nabi" userId="73707ae1-35b6-4e43-9098-fe21acd5dec3" providerId="ADAL" clId="{89CF2609-9520-4174-A047-89FE907024EA}" dt="2022-03-31T20:14:13.326" v="2152" actId="1076"/>
          <ac:spMkLst>
            <pc:docMk/>
            <pc:sldMk cId="2400689924" sldId="269"/>
            <ac:spMk id="7" creationId="{A5643E89-A214-4678-8CBB-306E79D0F688}"/>
          </ac:spMkLst>
        </pc:spChg>
        <pc:spChg chg="add del mod">
          <ac:chgData name="Mahmudun Nabi" userId="73707ae1-35b6-4e43-9098-fe21acd5dec3" providerId="ADAL" clId="{89CF2609-9520-4174-A047-89FE907024EA}" dt="2022-03-31T20:08:55.556" v="2039" actId="478"/>
          <ac:spMkLst>
            <pc:docMk/>
            <pc:sldMk cId="2400689924" sldId="269"/>
            <ac:spMk id="9" creationId="{8D0EB805-408B-4890-9F37-13AA5E70191D}"/>
          </ac:spMkLst>
        </pc:spChg>
        <pc:spChg chg="add mod">
          <ac:chgData name="Mahmudun Nabi" userId="73707ae1-35b6-4e43-9098-fe21acd5dec3" providerId="ADAL" clId="{89CF2609-9520-4174-A047-89FE907024EA}" dt="2022-03-31T20:38:06.929" v="3033" actId="20577"/>
          <ac:spMkLst>
            <pc:docMk/>
            <pc:sldMk cId="2400689924" sldId="269"/>
            <ac:spMk id="10" creationId="{FB834B28-BB09-4120-AAFD-34E7CF3C92B1}"/>
          </ac:spMkLst>
        </pc:spChg>
      </pc:sldChg>
      <pc:sldChg chg="addSp delSp modSp mod modNotesTx">
        <pc:chgData name="Mahmudun Nabi" userId="73707ae1-35b6-4e43-9098-fe21acd5dec3" providerId="ADAL" clId="{89CF2609-9520-4174-A047-89FE907024EA}" dt="2022-04-01T04:12:56.869" v="8738" actId="20577"/>
        <pc:sldMkLst>
          <pc:docMk/>
          <pc:sldMk cId="998388970" sldId="270"/>
        </pc:sldMkLst>
        <pc:spChg chg="mod">
          <ac:chgData name="Mahmudun Nabi" userId="73707ae1-35b6-4e43-9098-fe21acd5dec3" providerId="ADAL" clId="{89CF2609-9520-4174-A047-89FE907024EA}" dt="2022-03-31T20:08:39.330" v="2035" actId="1076"/>
          <ac:spMkLst>
            <pc:docMk/>
            <pc:sldMk cId="998388970" sldId="270"/>
            <ac:spMk id="2" creationId="{EDEE1A23-D81C-415F-921B-0DD978EBB27E}"/>
          </ac:spMkLst>
        </pc:spChg>
        <pc:spChg chg="add mod">
          <ac:chgData name="Mahmudun Nabi" userId="73707ae1-35b6-4e43-9098-fe21acd5dec3" providerId="ADAL" clId="{89CF2609-9520-4174-A047-89FE907024EA}" dt="2022-03-31T20:07:59.075" v="2027" actId="1076"/>
          <ac:spMkLst>
            <pc:docMk/>
            <pc:sldMk cId="998388970" sldId="270"/>
            <ac:spMk id="3" creationId="{1CAE7629-D28E-47DD-9F4D-90A7A8E3DAE8}"/>
          </ac:spMkLst>
        </pc:spChg>
        <pc:spChg chg="add mod">
          <ac:chgData name="Mahmudun Nabi" userId="73707ae1-35b6-4e43-9098-fe21acd5dec3" providerId="ADAL" clId="{89CF2609-9520-4174-A047-89FE907024EA}" dt="2022-03-31T20:07:47.321" v="2025" actId="1076"/>
          <ac:spMkLst>
            <pc:docMk/>
            <pc:sldMk cId="998388970" sldId="270"/>
            <ac:spMk id="7" creationId="{631CE25A-0AA1-4C54-9C3E-7A97CDA73A0D}"/>
          </ac:spMkLst>
        </pc:spChg>
        <pc:spChg chg="mod">
          <ac:chgData name="Mahmudun Nabi" userId="73707ae1-35b6-4e43-9098-fe21acd5dec3" providerId="ADAL" clId="{89CF2609-9520-4174-A047-89FE907024EA}" dt="2022-03-31T20:08:18.402" v="2034" actId="14100"/>
          <ac:spMkLst>
            <pc:docMk/>
            <pc:sldMk cId="998388970" sldId="270"/>
            <ac:spMk id="10" creationId="{6D645684-1F99-4AB5-B90C-9F7D6E2C9374}"/>
          </ac:spMkLst>
        </pc:spChg>
        <pc:spChg chg="del">
          <ac:chgData name="Mahmudun Nabi" userId="73707ae1-35b6-4e43-9098-fe21acd5dec3" providerId="ADAL" clId="{89CF2609-9520-4174-A047-89FE907024EA}" dt="2022-03-28T23:22:28.671" v="1007" actId="478"/>
          <ac:spMkLst>
            <pc:docMk/>
            <pc:sldMk cId="998388970" sldId="270"/>
            <ac:spMk id="13" creationId="{11EEB0FA-531A-4306-87C5-A66E8D019F6B}"/>
          </ac:spMkLst>
        </pc:spChg>
        <pc:picChg chg="mod">
          <ac:chgData name="Mahmudun Nabi" userId="73707ae1-35b6-4e43-9098-fe21acd5dec3" providerId="ADAL" clId="{89CF2609-9520-4174-A047-89FE907024EA}" dt="2022-03-31T20:08:01.874" v="2028" actId="1076"/>
          <ac:picMkLst>
            <pc:docMk/>
            <pc:sldMk cId="998388970" sldId="270"/>
            <ac:picMk id="5" creationId="{D00AE663-99B0-4F30-8670-9A28E9D4301D}"/>
          </ac:picMkLst>
        </pc:picChg>
      </pc:sldChg>
      <pc:sldChg chg="modSp mod">
        <pc:chgData name="Mahmudun Nabi" userId="73707ae1-35b6-4e43-9098-fe21acd5dec3" providerId="ADAL" clId="{89CF2609-9520-4174-A047-89FE907024EA}" dt="2022-03-28T23:10:37.068" v="913" actId="20577"/>
        <pc:sldMkLst>
          <pc:docMk/>
          <pc:sldMk cId="0" sldId="275"/>
        </pc:sldMkLst>
        <pc:spChg chg="mod">
          <ac:chgData name="Mahmudun Nabi" userId="73707ae1-35b6-4e43-9098-fe21acd5dec3" providerId="ADAL" clId="{89CF2609-9520-4174-A047-89FE907024EA}" dt="2022-03-28T23:10:17.850" v="905" actId="1076"/>
          <ac:spMkLst>
            <pc:docMk/>
            <pc:sldMk cId="0" sldId="275"/>
            <ac:spMk id="2" creationId="{00000000-0000-0000-0000-000000000000}"/>
          </ac:spMkLst>
        </pc:spChg>
        <pc:spChg chg="mod">
          <ac:chgData name="Mahmudun Nabi" userId="73707ae1-35b6-4e43-9098-fe21acd5dec3" providerId="ADAL" clId="{89CF2609-9520-4174-A047-89FE907024EA}" dt="2022-03-28T23:10:22.719" v="906" actId="6549"/>
          <ac:spMkLst>
            <pc:docMk/>
            <pc:sldMk cId="0" sldId="275"/>
            <ac:spMk id="4" creationId="{00000000-0000-0000-0000-000000000000}"/>
          </ac:spMkLst>
        </pc:spChg>
        <pc:spChg chg="mod">
          <ac:chgData name="Mahmudun Nabi" userId="73707ae1-35b6-4e43-9098-fe21acd5dec3" providerId="ADAL" clId="{89CF2609-9520-4174-A047-89FE907024EA}" dt="2022-03-28T23:10:37.068" v="913" actId="20577"/>
          <ac:spMkLst>
            <pc:docMk/>
            <pc:sldMk cId="0" sldId="275"/>
            <ac:spMk id="5" creationId="{00000000-0000-0000-0000-000000000000}"/>
          </ac:spMkLst>
        </pc:spChg>
      </pc:sldChg>
      <pc:sldChg chg="delSp mod modNotesTx">
        <pc:chgData name="Mahmudun Nabi" userId="73707ae1-35b6-4e43-9098-fe21acd5dec3" providerId="ADAL" clId="{89CF2609-9520-4174-A047-89FE907024EA}" dt="2022-03-28T23:22:08.754" v="1003" actId="478"/>
        <pc:sldMkLst>
          <pc:docMk/>
          <pc:sldMk cId="0" sldId="278"/>
        </pc:sldMkLst>
        <pc:spChg chg="del">
          <ac:chgData name="Mahmudun Nabi" userId="73707ae1-35b6-4e43-9098-fe21acd5dec3" providerId="ADAL" clId="{89CF2609-9520-4174-A047-89FE907024EA}" dt="2022-03-28T23:22:08.754" v="1003" actId="478"/>
          <ac:spMkLst>
            <pc:docMk/>
            <pc:sldMk cId="0" sldId="278"/>
            <ac:spMk id="16" creationId="{82AC7635-DC38-435A-8911-004C19ED0D01}"/>
          </ac:spMkLst>
        </pc:spChg>
      </pc:sldChg>
      <pc:sldChg chg="delSp modSp mod modNotes modNotesTx">
        <pc:chgData name="Mahmudun Nabi" userId="73707ae1-35b6-4e43-9098-fe21acd5dec3" providerId="ADAL" clId="{89CF2609-9520-4174-A047-89FE907024EA}" dt="2022-04-01T03:45:40.277" v="8353" actId="27636"/>
        <pc:sldMkLst>
          <pc:docMk/>
          <pc:sldMk cId="0" sldId="279"/>
        </pc:sldMkLst>
        <pc:spChg chg="mod">
          <ac:chgData name="Mahmudun Nabi" userId="73707ae1-35b6-4e43-9098-fe21acd5dec3" providerId="ADAL" clId="{89CF2609-9520-4174-A047-89FE907024EA}" dt="2022-03-30T21:40:25.772" v="1067" actId="20577"/>
          <ac:spMkLst>
            <pc:docMk/>
            <pc:sldMk cId="0" sldId="279"/>
            <ac:spMk id="2" creationId="{00000000-0000-0000-0000-000000000000}"/>
          </ac:spMkLst>
        </pc:spChg>
        <pc:spChg chg="del">
          <ac:chgData name="Mahmudun Nabi" userId="73707ae1-35b6-4e43-9098-fe21acd5dec3" providerId="ADAL" clId="{89CF2609-9520-4174-A047-89FE907024EA}" dt="2022-03-28T23:22:18.637" v="1005" actId="478"/>
          <ac:spMkLst>
            <pc:docMk/>
            <pc:sldMk cId="0" sldId="279"/>
            <ac:spMk id="5" creationId="{DBA23DE1-CC88-48C1-80D5-01F8751460A4}"/>
          </ac:spMkLst>
        </pc:spChg>
        <pc:spChg chg="mod">
          <ac:chgData name="Mahmudun Nabi" userId="73707ae1-35b6-4e43-9098-fe21acd5dec3" providerId="ADAL" clId="{89CF2609-9520-4174-A047-89FE907024EA}" dt="2022-03-30T21:40:00.702" v="1049" actId="1076"/>
          <ac:spMkLst>
            <pc:docMk/>
            <pc:sldMk cId="0" sldId="279"/>
            <ac:spMk id="14" creationId="{0454F854-92BA-4B47-AD8E-44800CD45F22}"/>
          </ac:spMkLst>
        </pc:spChg>
        <pc:spChg chg="mod">
          <ac:chgData name="Mahmudun Nabi" userId="73707ae1-35b6-4e43-9098-fe21acd5dec3" providerId="ADAL" clId="{89CF2609-9520-4174-A047-89FE907024EA}" dt="2022-03-30T21:41:28.010" v="1094" actId="113"/>
          <ac:spMkLst>
            <pc:docMk/>
            <pc:sldMk cId="0" sldId="279"/>
            <ac:spMk id="21" creationId="{47E41CE4-69EC-47E4-A9FF-6C4A603432EE}"/>
          </ac:spMkLst>
        </pc:spChg>
        <pc:spChg chg="del">
          <ac:chgData name="Mahmudun Nabi" userId="73707ae1-35b6-4e43-9098-fe21acd5dec3" providerId="ADAL" clId="{89CF2609-9520-4174-A047-89FE907024EA}" dt="2022-03-30T21:37:58.851" v="1011" actId="21"/>
          <ac:spMkLst>
            <pc:docMk/>
            <pc:sldMk cId="0" sldId="279"/>
            <ac:spMk id="22" creationId="{7D1CE789-DFDC-4168-AFFD-2B02C6C15E4F}"/>
          </ac:spMkLst>
        </pc:spChg>
        <pc:spChg chg="mod">
          <ac:chgData name="Mahmudun Nabi" userId="73707ae1-35b6-4e43-9098-fe21acd5dec3" providerId="ADAL" clId="{89CF2609-9520-4174-A047-89FE907024EA}" dt="2022-03-30T21:40:00.702" v="1049" actId="1076"/>
          <ac:spMkLst>
            <pc:docMk/>
            <pc:sldMk cId="0" sldId="279"/>
            <ac:spMk id="23" creationId="{A58B2F5B-6A8E-47C1-8AC1-45EC1EF4DF6A}"/>
          </ac:spMkLst>
        </pc:spChg>
        <pc:spChg chg="del">
          <ac:chgData name="Mahmudun Nabi" userId="73707ae1-35b6-4e43-9098-fe21acd5dec3" providerId="ADAL" clId="{89CF2609-9520-4174-A047-89FE907024EA}" dt="2022-03-30T21:38:24.195" v="1017" actId="21"/>
          <ac:spMkLst>
            <pc:docMk/>
            <pc:sldMk cId="0" sldId="279"/>
            <ac:spMk id="30" creationId="{E337A4AF-6F94-42BF-BA7E-5EB4C4018DE1}"/>
          </ac:spMkLst>
        </pc:spChg>
        <pc:picChg chg="mod">
          <ac:chgData name="Mahmudun Nabi" userId="73707ae1-35b6-4e43-9098-fe21acd5dec3" providerId="ADAL" clId="{89CF2609-9520-4174-A047-89FE907024EA}" dt="2022-03-30T21:39:52.604" v="1048" actId="1076"/>
          <ac:picMkLst>
            <pc:docMk/>
            <pc:sldMk cId="0" sldId="279"/>
            <ac:picMk id="10" creationId="{245830E2-AE5E-45E3-9A48-A56CE7790FC0}"/>
          </ac:picMkLst>
        </pc:picChg>
        <pc:picChg chg="del">
          <ac:chgData name="Mahmudun Nabi" userId="73707ae1-35b6-4e43-9098-fe21acd5dec3" providerId="ADAL" clId="{89CF2609-9520-4174-A047-89FE907024EA}" dt="2022-03-30T21:37:58.851" v="1011" actId="21"/>
          <ac:picMkLst>
            <pc:docMk/>
            <pc:sldMk cId="0" sldId="279"/>
            <ac:picMk id="17" creationId="{AB9F1443-5C30-4AD0-AD44-F4E96A9E2719}"/>
          </ac:picMkLst>
        </pc:picChg>
        <pc:picChg chg="del">
          <ac:chgData name="Mahmudun Nabi" userId="73707ae1-35b6-4e43-9098-fe21acd5dec3" providerId="ADAL" clId="{89CF2609-9520-4174-A047-89FE907024EA}" dt="2022-03-30T21:38:24.195" v="1017" actId="21"/>
          <ac:picMkLst>
            <pc:docMk/>
            <pc:sldMk cId="0" sldId="279"/>
            <ac:picMk id="20" creationId="{3B317A57-0B55-499C-A11D-E264853E1079}"/>
          </ac:picMkLst>
        </pc:picChg>
      </pc:sldChg>
      <pc:sldChg chg="delSp modSp mod modNotesTx">
        <pc:chgData name="Mahmudun Nabi" userId="73707ae1-35b6-4e43-9098-fe21acd5dec3" providerId="ADAL" clId="{89CF2609-9520-4174-A047-89FE907024EA}" dt="2022-03-31T22:36:06.137" v="5113" actId="20577"/>
        <pc:sldMkLst>
          <pc:docMk/>
          <pc:sldMk cId="0" sldId="280"/>
        </pc:sldMkLst>
        <pc:spChg chg="mod">
          <ac:chgData name="Mahmudun Nabi" userId="73707ae1-35b6-4e43-9098-fe21acd5dec3" providerId="ADAL" clId="{89CF2609-9520-4174-A047-89FE907024EA}" dt="2022-03-30T21:44:02.040" v="1110" actId="5793"/>
          <ac:spMkLst>
            <pc:docMk/>
            <pc:sldMk cId="0" sldId="280"/>
            <ac:spMk id="3" creationId="{00000000-0000-0000-0000-000000000000}"/>
          </ac:spMkLst>
        </pc:spChg>
        <pc:spChg chg="del">
          <ac:chgData name="Mahmudun Nabi" userId="73707ae1-35b6-4e43-9098-fe21acd5dec3" providerId="ADAL" clId="{89CF2609-9520-4174-A047-89FE907024EA}" dt="2022-03-28T23:22:15.224" v="1004" actId="478"/>
          <ac:spMkLst>
            <pc:docMk/>
            <pc:sldMk cId="0" sldId="280"/>
            <ac:spMk id="6" creationId="{1CA8B9F7-D395-45DF-AB9B-0059599F3D75}"/>
          </ac:spMkLst>
        </pc:spChg>
      </pc:sldChg>
      <pc:sldChg chg="addSp delSp modSp mod">
        <pc:chgData name="Mahmudun Nabi" userId="73707ae1-35b6-4e43-9098-fe21acd5dec3" providerId="ADAL" clId="{89CF2609-9520-4174-A047-89FE907024EA}" dt="2022-03-28T23:09:56.736" v="903" actId="122"/>
        <pc:sldMkLst>
          <pc:docMk/>
          <pc:sldMk cId="0" sldId="285"/>
        </pc:sldMkLst>
        <pc:spChg chg="mod">
          <ac:chgData name="Mahmudun Nabi" userId="73707ae1-35b6-4e43-9098-fe21acd5dec3" providerId="ADAL" clId="{89CF2609-9520-4174-A047-89FE907024EA}" dt="2022-03-28T23:09:56.736" v="903" actId="122"/>
          <ac:spMkLst>
            <pc:docMk/>
            <pc:sldMk cId="0" sldId="285"/>
            <ac:spMk id="2" creationId="{00000000-0000-0000-0000-000000000000}"/>
          </ac:spMkLst>
        </pc:spChg>
        <pc:spChg chg="del">
          <ac:chgData name="Mahmudun Nabi" userId="73707ae1-35b6-4e43-9098-fe21acd5dec3" providerId="ADAL" clId="{89CF2609-9520-4174-A047-89FE907024EA}" dt="2022-03-28T23:09:47.098" v="901" actId="478"/>
          <ac:spMkLst>
            <pc:docMk/>
            <pc:sldMk cId="0" sldId="285"/>
            <ac:spMk id="3" creationId="{00000000-0000-0000-0000-000000000000}"/>
          </ac:spMkLst>
        </pc:spChg>
        <pc:spChg chg="del">
          <ac:chgData name="Mahmudun Nabi" userId="73707ae1-35b6-4e43-9098-fe21acd5dec3" providerId="ADAL" clId="{89CF2609-9520-4174-A047-89FE907024EA}" dt="2022-03-28T23:09:41.083" v="899" actId="478"/>
          <ac:spMkLst>
            <pc:docMk/>
            <pc:sldMk cId="0" sldId="285"/>
            <ac:spMk id="4" creationId="{00000000-0000-0000-0000-000000000000}"/>
          </ac:spMkLst>
        </pc:spChg>
        <pc:spChg chg="add del mod">
          <ac:chgData name="Mahmudun Nabi" userId="73707ae1-35b6-4e43-9098-fe21acd5dec3" providerId="ADAL" clId="{89CF2609-9520-4174-A047-89FE907024EA}" dt="2022-03-28T23:09:43.506" v="900" actId="478"/>
          <ac:spMkLst>
            <pc:docMk/>
            <pc:sldMk cId="0" sldId="285"/>
            <ac:spMk id="6" creationId="{1B58DB35-0602-4226-B35B-104467ACA5A8}"/>
          </ac:spMkLst>
        </pc:spChg>
        <pc:spChg chg="add del mod">
          <ac:chgData name="Mahmudun Nabi" userId="73707ae1-35b6-4e43-9098-fe21acd5dec3" providerId="ADAL" clId="{89CF2609-9520-4174-A047-89FE907024EA}" dt="2022-03-28T23:09:49.365" v="902" actId="478"/>
          <ac:spMkLst>
            <pc:docMk/>
            <pc:sldMk cId="0" sldId="285"/>
            <ac:spMk id="8" creationId="{9BE164B2-4215-4B00-84E9-38E590AE8F37}"/>
          </ac:spMkLst>
        </pc:spChg>
      </pc:sldChg>
      <pc:sldChg chg="addSp delSp modSp mod modNotesTx">
        <pc:chgData name="Mahmudun Nabi" userId="73707ae1-35b6-4e43-9098-fe21acd5dec3" providerId="ADAL" clId="{89CF2609-9520-4174-A047-89FE907024EA}" dt="2022-04-01T00:24:53.458" v="8041" actId="20577"/>
        <pc:sldMkLst>
          <pc:docMk/>
          <pc:sldMk cId="0" sldId="286"/>
        </pc:sldMkLst>
        <pc:spChg chg="mod">
          <ac:chgData name="Mahmudun Nabi" userId="73707ae1-35b6-4e43-9098-fe21acd5dec3" providerId="ADAL" clId="{89CF2609-9520-4174-A047-89FE907024EA}" dt="2022-04-01T00:10:41.822" v="7811" actId="6549"/>
          <ac:spMkLst>
            <pc:docMk/>
            <pc:sldMk cId="0" sldId="286"/>
            <ac:spMk id="2" creationId="{00000000-0000-0000-0000-000000000000}"/>
          </ac:spMkLst>
        </pc:spChg>
        <pc:spChg chg="del">
          <ac:chgData name="Mahmudun Nabi" userId="73707ae1-35b6-4e43-9098-fe21acd5dec3" providerId="ADAL" clId="{89CF2609-9520-4174-A047-89FE907024EA}" dt="2022-04-01T00:13:31.065" v="7812" actId="478"/>
          <ac:spMkLst>
            <pc:docMk/>
            <pc:sldMk cId="0" sldId="286"/>
            <ac:spMk id="3" creationId="{00000000-0000-0000-0000-000000000000}"/>
          </ac:spMkLst>
        </pc:spChg>
        <pc:spChg chg="add mod">
          <ac:chgData name="Mahmudun Nabi" userId="73707ae1-35b6-4e43-9098-fe21acd5dec3" providerId="ADAL" clId="{89CF2609-9520-4174-A047-89FE907024EA}" dt="2022-04-01T00:24:53.458" v="8041" actId="20577"/>
          <ac:spMkLst>
            <pc:docMk/>
            <pc:sldMk cId="0" sldId="286"/>
            <ac:spMk id="5" creationId="{B886306F-1D11-497B-B1DB-A095F0E66562}"/>
          </ac:spMkLst>
        </pc:spChg>
      </pc:sldChg>
      <pc:sldChg chg="modSp add mod">
        <pc:chgData name="Mahmudun Nabi" userId="73707ae1-35b6-4e43-9098-fe21acd5dec3" providerId="ADAL" clId="{89CF2609-9520-4174-A047-89FE907024EA}" dt="2022-03-31T21:07:36.835" v="3722" actId="20577"/>
        <pc:sldMkLst>
          <pc:docMk/>
          <pc:sldMk cId="1949359992" sldId="287"/>
        </pc:sldMkLst>
        <pc:spChg chg="mod">
          <ac:chgData name="Mahmudun Nabi" userId="73707ae1-35b6-4e43-9098-fe21acd5dec3" providerId="ADAL" clId="{89CF2609-9520-4174-A047-89FE907024EA}" dt="2022-03-31T21:07:36.835" v="3722" actId="20577"/>
          <ac:spMkLst>
            <pc:docMk/>
            <pc:sldMk cId="1949359992" sldId="287"/>
            <ac:spMk id="3" creationId="{00000000-0000-0000-0000-000000000000}"/>
          </ac:spMkLst>
        </pc:spChg>
      </pc:sldChg>
      <pc:sldChg chg="modSp mod ord">
        <pc:chgData name="Mahmudun Nabi" userId="73707ae1-35b6-4e43-9098-fe21acd5dec3" providerId="ADAL" clId="{89CF2609-9520-4174-A047-89FE907024EA}" dt="2022-03-31T23:42:35.186" v="7746" actId="1076"/>
        <pc:sldMkLst>
          <pc:docMk/>
          <pc:sldMk cId="3682412263" sldId="288"/>
        </pc:sldMkLst>
        <pc:spChg chg="mod">
          <ac:chgData name="Mahmudun Nabi" userId="73707ae1-35b6-4e43-9098-fe21acd5dec3" providerId="ADAL" clId="{89CF2609-9520-4174-A047-89FE907024EA}" dt="2022-03-31T23:42:35.186" v="7746" actId="1076"/>
          <ac:spMkLst>
            <pc:docMk/>
            <pc:sldMk cId="3682412263" sldId="288"/>
            <ac:spMk id="2" creationId="{A7E3BE60-5D8F-6C41-A517-E4C3855CFB66}"/>
          </ac:spMkLst>
        </pc:spChg>
      </pc:sldChg>
      <pc:sldChg chg="del">
        <pc:chgData name="Mahmudun Nabi" userId="73707ae1-35b6-4e43-9098-fe21acd5dec3" providerId="ADAL" clId="{89CF2609-9520-4174-A047-89FE907024EA}" dt="2022-03-28T22:29:43.381" v="213" actId="47"/>
        <pc:sldMkLst>
          <pc:docMk/>
          <pc:sldMk cId="3276040784" sldId="289"/>
        </pc:sldMkLst>
      </pc:sldChg>
      <pc:sldChg chg="addSp modSp mod modNotesTx">
        <pc:chgData name="Mahmudun Nabi" userId="73707ae1-35b6-4e43-9098-fe21acd5dec3" providerId="ADAL" clId="{89CF2609-9520-4174-A047-89FE907024EA}" dt="2022-03-28T22:59:41.865" v="784" actId="20577"/>
        <pc:sldMkLst>
          <pc:docMk/>
          <pc:sldMk cId="3374061125" sldId="290"/>
        </pc:sldMkLst>
        <pc:spChg chg="mod">
          <ac:chgData name="Mahmudun Nabi" userId="73707ae1-35b6-4e43-9098-fe21acd5dec3" providerId="ADAL" clId="{89CF2609-9520-4174-A047-89FE907024EA}" dt="2022-03-28T22:35:37.174" v="276" actId="20577"/>
          <ac:spMkLst>
            <pc:docMk/>
            <pc:sldMk cId="3374061125" sldId="290"/>
            <ac:spMk id="2" creationId="{00000000-0000-0000-0000-000000000000}"/>
          </ac:spMkLst>
        </pc:spChg>
        <pc:spChg chg="mod">
          <ac:chgData name="Mahmudun Nabi" userId="73707ae1-35b6-4e43-9098-fe21acd5dec3" providerId="ADAL" clId="{89CF2609-9520-4174-A047-89FE907024EA}" dt="2022-03-28T22:41:44.252" v="354" actId="57"/>
          <ac:spMkLst>
            <pc:docMk/>
            <pc:sldMk cId="3374061125" sldId="290"/>
            <ac:spMk id="3" creationId="{00000000-0000-0000-0000-000000000000}"/>
          </ac:spMkLst>
        </pc:spChg>
        <pc:spChg chg="add mod">
          <ac:chgData name="Mahmudun Nabi" userId="73707ae1-35b6-4e43-9098-fe21acd5dec3" providerId="ADAL" clId="{89CF2609-9520-4174-A047-89FE907024EA}" dt="2022-03-28T22:41:25.691" v="350"/>
          <ac:spMkLst>
            <pc:docMk/>
            <pc:sldMk cId="3374061125" sldId="290"/>
            <ac:spMk id="6" creationId="{0094A7E0-0798-423D-B8EF-EE1843D629F1}"/>
          </ac:spMkLst>
        </pc:spChg>
        <pc:picChg chg="mod">
          <ac:chgData name="Mahmudun Nabi" userId="73707ae1-35b6-4e43-9098-fe21acd5dec3" providerId="ADAL" clId="{89CF2609-9520-4174-A047-89FE907024EA}" dt="2022-03-28T22:39:09.157" v="306" actId="1076"/>
          <ac:picMkLst>
            <pc:docMk/>
            <pc:sldMk cId="3374061125" sldId="290"/>
            <ac:picMk id="5" creationId="{00000000-0000-0000-0000-000000000000}"/>
          </ac:picMkLst>
        </pc:picChg>
      </pc:sldChg>
      <pc:sldChg chg="addSp modSp mod modNotesTx">
        <pc:chgData name="Mahmudun Nabi" userId="73707ae1-35b6-4e43-9098-fe21acd5dec3" providerId="ADAL" clId="{89CF2609-9520-4174-A047-89FE907024EA}" dt="2022-04-01T03:56:57.511" v="8569" actId="20577"/>
        <pc:sldMkLst>
          <pc:docMk/>
          <pc:sldMk cId="1033192616" sldId="291"/>
        </pc:sldMkLst>
        <pc:spChg chg="mod">
          <ac:chgData name="Mahmudun Nabi" userId="73707ae1-35b6-4e43-9098-fe21acd5dec3" providerId="ADAL" clId="{89CF2609-9520-4174-A047-89FE907024EA}" dt="2022-03-31T23:39:02.138" v="7634" actId="20577"/>
          <ac:spMkLst>
            <pc:docMk/>
            <pc:sldMk cId="1033192616" sldId="291"/>
            <ac:spMk id="2" creationId="{B05B6697-DC69-4AC4-896B-BA2E100FF74B}"/>
          </ac:spMkLst>
        </pc:spChg>
        <pc:spChg chg="mod">
          <ac:chgData name="Mahmudun Nabi" userId="73707ae1-35b6-4e43-9098-fe21acd5dec3" providerId="ADAL" clId="{89CF2609-9520-4174-A047-89FE907024EA}" dt="2022-03-31T23:39:24.631" v="7636" actId="14100"/>
          <ac:spMkLst>
            <pc:docMk/>
            <pc:sldMk cId="1033192616" sldId="291"/>
            <ac:spMk id="3" creationId="{F4BD9E7C-89FE-488A-A0F6-0D4BE92DAC70}"/>
          </ac:spMkLst>
        </pc:spChg>
        <pc:spChg chg="mod">
          <ac:chgData name="Mahmudun Nabi" userId="73707ae1-35b6-4e43-9098-fe21acd5dec3" providerId="ADAL" clId="{89CF2609-9520-4174-A047-89FE907024EA}" dt="2022-03-31T23:39:09.827" v="7635" actId="1076"/>
          <ac:spMkLst>
            <pc:docMk/>
            <pc:sldMk cId="1033192616" sldId="291"/>
            <ac:spMk id="5" creationId="{7ABA847D-BD7E-4ADD-8D2A-1CD73842D40F}"/>
          </ac:spMkLst>
        </pc:spChg>
        <pc:spChg chg="mod">
          <ac:chgData name="Mahmudun Nabi" userId="73707ae1-35b6-4e43-9098-fe21acd5dec3" providerId="ADAL" clId="{89CF2609-9520-4174-A047-89FE907024EA}" dt="2022-03-31T23:39:09.827" v="7635" actId="1076"/>
          <ac:spMkLst>
            <pc:docMk/>
            <pc:sldMk cId="1033192616" sldId="291"/>
            <ac:spMk id="6" creationId="{80368D98-F08A-42CE-BEE9-9549B44467CB}"/>
          </ac:spMkLst>
        </pc:spChg>
        <pc:spChg chg="add mod">
          <ac:chgData name="Mahmudun Nabi" userId="73707ae1-35b6-4e43-9098-fe21acd5dec3" providerId="ADAL" clId="{89CF2609-9520-4174-A047-89FE907024EA}" dt="2022-03-31T23:40:08.243" v="7662" actId="20577"/>
          <ac:spMkLst>
            <pc:docMk/>
            <pc:sldMk cId="1033192616" sldId="291"/>
            <ac:spMk id="7" creationId="{6B965B6B-F17E-4A2A-A788-1B782DD978A2}"/>
          </ac:spMkLst>
        </pc:spChg>
      </pc:sldChg>
      <pc:sldChg chg="addSp delSp modSp mod modNotesTx">
        <pc:chgData name="Mahmudun Nabi" userId="73707ae1-35b6-4e43-9098-fe21acd5dec3" providerId="ADAL" clId="{89CF2609-9520-4174-A047-89FE907024EA}" dt="2022-04-01T04:10:21.190" v="8693" actId="20577"/>
        <pc:sldMkLst>
          <pc:docMk/>
          <pc:sldMk cId="2558436567" sldId="292"/>
        </pc:sldMkLst>
        <pc:spChg chg="add del">
          <ac:chgData name="Mahmudun Nabi" userId="73707ae1-35b6-4e43-9098-fe21acd5dec3" providerId="ADAL" clId="{89CF2609-9520-4174-A047-89FE907024EA}" dt="2022-04-01T04:06:02.440" v="8639" actId="478"/>
          <ac:spMkLst>
            <pc:docMk/>
            <pc:sldMk cId="2558436567" sldId="292"/>
            <ac:spMk id="3" creationId="{A8EDFFB9-2BE1-4767-BA2C-4F0769582DF2}"/>
          </ac:spMkLst>
        </pc:spChg>
        <pc:spChg chg="mod">
          <ac:chgData name="Mahmudun Nabi" userId="73707ae1-35b6-4e43-9098-fe21acd5dec3" providerId="ADAL" clId="{89CF2609-9520-4174-A047-89FE907024EA}" dt="2022-03-31T20:09:30.725" v="2047" actId="20577"/>
          <ac:spMkLst>
            <pc:docMk/>
            <pc:sldMk cId="2558436567" sldId="292"/>
            <ac:spMk id="7" creationId="{E39AA325-E48D-45FA-B8DA-F273AB1FB296}"/>
          </ac:spMkLst>
        </pc:spChg>
        <pc:spChg chg="mod">
          <ac:chgData name="Mahmudun Nabi" userId="73707ae1-35b6-4e43-9098-fe21acd5dec3" providerId="ADAL" clId="{89CF2609-9520-4174-A047-89FE907024EA}" dt="2022-03-31T20:57:14.583" v="3625" actId="207"/>
          <ac:spMkLst>
            <pc:docMk/>
            <pc:sldMk cId="2558436567" sldId="292"/>
            <ac:spMk id="8" creationId="{E50DC6C9-4CC6-4A27-B53E-4857691A6697}"/>
          </ac:spMkLst>
        </pc:spChg>
        <pc:spChg chg="mod">
          <ac:chgData name="Mahmudun Nabi" userId="73707ae1-35b6-4e43-9098-fe21acd5dec3" providerId="ADAL" clId="{89CF2609-9520-4174-A047-89FE907024EA}" dt="2022-03-31T20:57:09.643" v="3622" actId="207"/>
          <ac:spMkLst>
            <pc:docMk/>
            <pc:sldMk cId="2558436567" sldId="292"/>
            <ac:spMk id="9" creationId="{45E0EB44-F12D-44BE-96D0-95012E17B220}"/>
          </ac:spMkLst>
        </pc:spChg>
        <pc:spChg chg="add del mod">
          <ac:chgData name="Mahmudun Nabi" userId="73707ae1-35b6-4e43-9098-fe21acd5dec3" providerId="ADAL" clId="{89CF2609-9520-4174-A047-89FE907024EA}" dt="2022-04-01T04:06:49.296" v="8645" actId="478"/>
          <ac:spMkLst>
            <pc:docMk/>
            <pc:sldMk cId="2558436567" sldId="292"/>
            <ac:spMk id="10" creationId="{CF1D5B54-5FE9-4651-8399-1A36B9021513}"/>
          </ac:spMkLst>
        </pc:spChg>
        <pc:grpChg chg="add mod">
          <ac:chgData name="Mahmudun Nabi" userId="73707ae1-35b6-4e43-9098-fe21acd5dec3" providerId="ADAL" clId="{89CF2609-9520-4174-A047-89FE907024EA}" dt="2022-04-01T04:08:32.335" v="8683" actId="164"/>
          <ac:grpSpMkLst>
            <pc:docMk/>
            <pc:sldMk cId="2558436567" sldId="292"/>
            <ac:grpSpMk id="20" creationId="{C76A743B-936B-408F-B3EB-FFDC9B9E6515}"/>
          </ac:grpSpMkLst>
        </pc:grpChg>
        <pc:picChg chg="mod">
          <ac:chgData name="Mahmudun Nabi" userId="73707ae1-35b6-4e43-9098-fe21acd5dec3" providerId="ADAL" clId="{89CF2609-9520-4174-A047-89FE907024EA}" dt="2022-04-01T04:08:32.335" v="8683" actId="164"/>
          <ac:picMkLst>
            <pc:docMk/>
            <pc:sldMk cId="2558436567" sldId="292"/>
            <ac:picMk id="5" creationId="{DDEC0861-C318-48A2-9A11-5A6941061D93}"/>
          </ac:picMkLst>
        </pc:picChg>
        <pc:cxnChg chg="add mod">
          <ac:chgData name="Mahmudun Nabi" userId="73707ae1-35b6-4e43-9098-fe21acd5dec3" providerId="ADAL" clId="{89CF2609-9520-4174-A047-89FE907024EA}" dt="2022-04-01T04:08:44.138" v="8686" actId="1035"/>
          <ac:cxnSpMkLst>
            <pc:docMk/>
            <pc:sldMk cId="2558436567" sldId="292"/>
            <ac:cxnSpMk id="12" creationId="{0A011269-2C96-4CCC-B457-36F2DB035E3F}"/>
          </ac:cxnSpMkLst>
        </pc:cxnChg>
        <pc:cxnChg chg="add mod">
          <ac:chgData name="Mahmudun Nabi" userId="73707ae1-35b6-4e43-9098-fe21acd5dec3" providerId="ADAL" clId="{89CF2609-9520-4174-A047-89FE907024EA}" dt="2022-04-01T04:08:32.335" v="8683" actId="164"/>
          <ac:cxnSpMkLst>
            <pc:docMk/>
            <pc:sldMk cId="2558436567" sldId="292"/>
            <ac:cxnSpMk id="16" creationId="{9238FE11-93C1-4A0C-AA85-42B362C07A14}"/>
          </ac:cxnSpMkLst>
        </pc:cxnChg>
      </pc:sldChg>
      <pc:sldChg chg="modSp add mod modNotesTx">
        <pc:chgData name="Mahmudun Nabi" userId="73707ae1-35b6-4e43-9098-fe21acd5dec3" providerId="ADAL" clId="{89CF2609-9520-4174-A047-89FE907024EA}" dt="2022-04-01T00:32:11.179" v="8095" actId="20577"/>
        <pc:sldMkLst>
          <pc:docMk/>
          <pc:sldMk cId="3623978591" sldId="293"/>
        </pc:sldMkLst>
        <pc:spChg chg="mod">
          <ac:chgData name="Mahmudun Nabi" userId="73707ae1-35b6-4e43-9098-fe21acd5dec3" providerId="ADAL" clId="{89CF2609-9520-4174-A047-89FE907024EA}" dt="2022-03-31T21:07:01.115" v="3706" actId="20577"/>
          <ac:spMkLst>
            <pc:docMk/>
            <pc:sldMk cId="3623978591" sldId="293"/>
            <ac:spMk id="2" creationId="{00000000-0000-0000-0000-000000000000}"/>
          </ac:spMkLst>
        </pc:spChg>
      </pc:sldChg>
      <pc:sldChg chg="add del modNotesTx">
        <pc:chgData name="Mahmudun Nabi" userId="73707ae1-35b6-4e43-9098-fe21acd5dec3" providerId="ADAL" clId="{89CF2609-9520-4174-A047-89FE907024EA}" dt="2022-03-31T21:01:52.693" v="3653" actId="2696"/>
        <pc:sldMkLst>
          <pc:docMk/>
          <pc:sldMk cId="2132856321" sldId="294"/>
        </pc:sldMkLst>
      </pc:sldChg>
      <pc:sldChg chg="add mod modShow">
        <pc:chgData name="Mahmudun Nabi" userId="73707ae1-35b6-4e43-9098-fe21acd5dec3" providerId="ADAL" clId="{89CF2609-9520-4174-A047-89FE907024EA}" dt="2022-04-01T00:34:43.631" v="8096" actId="729"/>
        <pc:sldMkLst>
          <pc:docMk/>
          <pc:sldMk cId="4123274126" sldId="294"/>
        </pc:sldMkLst>
      </pc:sldChg>
      <pc:sldChg chg="addSp delSp modSp add mod setBg modNotesTx">
        <pc:chgData name="Mahmudun Nabi" userId="73707ae1-35b6-4e43-9098-fe21acd5dec3" providerId="ADAL" clId="{89CF2609-9520-4174-A047-89FE907024EA}" dt="2022-04-01T03:37:11.165" v="8236" actId="20577"/>
        <pc:sldMkLst>
          <pc:docMk/>
          <pc:sldMk cId="354956554" sldId="295"/>
        </pc:sldMkLst>
        <pc:spChg chg="mod">
          <ac:chgData name="Mahmudun Nabi" userId="73707ae1-35b6-4e43-9098-fe21acd5dec3" providerId="ADAL" clId="{89CF2609-9520-4174-A047-89FE907024EA}" dt="2022-03-31T21:12:04.401" v="3730" actId="26606"/>
          <ac:spMkLst>
            <pc:docMk/>
            <pc:sldMk cId="354956554" sldId="295"/>
            <ac:spMk id="2" creationId="{00000000-0000-0000-0000-000000000000}"/>
          </ac:spMkLst>
        </pc:spChg>
        <pc:spChg chg="mod">
          <ac:chgData name="Mahmudun Nabi" userId="73707ae1-35b6-4e43-9098-fe21acd5dec3" providerId="ADAL" clId="{89CF2609-9520-4174-A047-89FE907024EA}" dt="2022-04-01T00:25:44.022" v="8046" actId="1076"/>
          <ac:spMkLst>
            <pc:docMk/>
            <pc:sldMk cId="354956554" sldId="295"/>
            <ac:spMk id="3" creationId="{00000000-0000-0000-0000-000000000000}"/>
          </ac:spMkLst>
        </pc:spChg>
        <pc:spChg chg="mod ord">
          <ac:chgData name="Mahmudun Nabi" userId="73707ae1-35b6-4e43-9098-fe21acd5dec3" providerId="ADAL" clId="{89CF2609-9520-4174-A047-89FE907024EA}" dt="2022-03-31T21:12:04.401" v="3730" actId="26606"/>
          <ac:spMkLst>
            <pc:docMk/>
            <pc:sldMk cId="354956554" sldId="295"/>
            <ac:spMk id="4" creationId="{00000000-0000-0000-0000-000000000000}"/>
          </ac:spMkLst>
        </pc:spChg>
        <pc:spChg chg="add del">
          <ac:chgData name="Mahmudun Nabi" userId="73707ae1-35b6-4e43-9098-fe21acd5dec3" providerId="ADAL" clId="{89CF2609-9520-4174-A047-89FE907024EA}" dt="2022-03-31T21:12:04.401" v="3729" actId="26606"/>
          <ac:spMkLst>
            <pc:docMk/>
            <pc:sldMk cId="354956554" sldId="295"/>
            <ac:spMk id="11" creationId="{45D37F4E-DDB4-456B-97E0-9937730A039F}"/>
          </ac:spMkLst>
        </pc:spChg>
        <pc:spChg chg="add del">
          <ac:chgData name="Mahmudun Nabi" userId="73707ae1-35b6-4e43-9098-fe21acd5dec3" providerId="ADAL" clId="{89CF2609-9520-4174-A047-89FE907024EA}" dt="2022-03-31T21:12:04.401" v="3729" actId="26606"/>
          <ac:spMkLst>
            <pc:docMk/>
            <pc:sldMk cId="354956554" sldId="295"/>
            <ac:spMk id="13" creationId="{B2DD41CD-8F47-4F56-AD12-4E2FF7696987}"/>
          </ac:spMkLst>
        </pc:spChg>
        <pc:picChg chg="add mod">
          <ac:chgData name="Mahmudun Nabi" userId="73707ae1-35b6-4e43-9098-fe21acd5dec3" providerId="ADAL" clId="{89CF2609-9520-4174-A047-89FE907024EA}" dt="2022-04-01T00:25:30.732" v="8043" actId="1076"/>
          <ac:picMkLst>
            <pc:docMk/>
            <pc:sldMk cId="354956554" sldId="295"/>
            <ac:picMk id="6" creationId="{D9AF6B4A-20DA-4F8D-90E9-FCF5578F0F1B}"/>
          </ac:picMkLst>
        </pc:picChg>
        <pc:cxnChg chg="add">
          <ac:chgData name="Mahmudun Nabi" userId="73707ae1-35b6-4e43-9098-fe21acd5dec3" providerId="ADAL" clId="{89CF2609-9520-4174-A047-89FE907024EA}" dt="2022-03-31T21:12:04.401" v="3730" actId="26606"/>
          <ac:cxnSpMkLst>
            <pc:docMk/>
            <pc:sldMk cId="354956554" sldId="295"/>
            <ac:cxnSpMk id="15" creationId="{A7F400EE-A8A5-48AF-B4D6-291B52C6F0B0}"/>
          </ac:cxnSpMkLst>
        </pc:cxnChg>
      </pc:sldChg>
      <pc:sldChg chg="addSp delSp modSp add mod setBg modNotesTx">
        <pc:chgData name="Mahmudun Nabi" userId="73707ae1-35b6-4e43-9098-fe21acd5dec3" providerId="ADAL" clId="{89CF2609-9520-4174-A047-89FE907024EA}" dt="2022-03-31T21:40:50.257" v="4061" actId="20577"/>
        <pc:sldMkLst>
          <pc:docMk/>
          <pc:sldMk cId="753219939" sldId="296"/>
        </pc:sldMkLst>
        <pc:spChg chg="mod">
          <ac:chgData name="Mahmudun Nabi" userId="73707ae1-35b6-4e43-9098-fe21acd5dec3" providerId="ADAL" clId="{89CF2609-9520-4174-A047-89FE907024EA}" dt="2022-03-31T21:13:56.267" v="3736" actId="26606"/>
          <ac:spMkLst>
            <pc:docMk/>
            <pc:sldMk cId="753219939" sldId="296"/>
            <ac:spMk id="2" creationId="{00000000-0000-0000-0000-000000000000}"/>
          </ac:spMkLst>
        </pc:spChg>
        <pc:spChg chg="add del mod">
          <ac:chgData name="Mahmudun Nabi" userId="73707ae1-35b6-4e43-9098-fe21acd5dec3" providerId="ADAL" clId="{89CF2609-9520-4174-A047-89FE907024EA}" dt="2022-03-31T21:13:56.283" v="3737" actId="26606"/>
          <ac:spMkLst>
            <pc:docMk/>
            <pc:sldMk cId="753219939" sldId="296"/>
            <ac:spMk id="3" creationId="{00000000-0000-0000-0000-000000000000}"/>
          </ac:spMkLst>
        </pc:spChg>
        <pc:spChg chg="mod">
          <ac:chgData name="Mahmudun Nabi" userId="73707ae1-35b6-4e43-9098-fe21acd5dec3" providerId="ADAL" clId="{89CF2609-9520-4174-A047-89FE907024EA}" dt="2022-03-31T21:13:56.267" v="3736" actId="26606"/>
          <ac:spMkLst>
            <pc:docMk/>
            <pc:sldMk cId="753219939" sldId="296"/>
            <ac:spMk id="4" creationId="{00000000-0000-0000-0000-000000000000}"/>
          </ac:spMkLst>
        </pc:spChg>
        <pc:spChg chg="add del">
          <ac:chgData name="Mahmudun Nabi" userId="73707ae1-35b6-4e43-9098-fe21acd5dec3" providerId="ADAL" clId="{89CF2609-9520-4174-A047-89FE907024EA}" dt="2022-03-31T21:13:03.878" v="3734" actId="26606"/>
          <ac:spMkLst>
            <pc:docMk/>
            <pc:sldMk cId="753219939" sldId="296"/>
            <ac:spMk id="9" creationId="{907EF6B7-1338-4443-8C46-6A318D952DFD}"/>
          </ac:spMkLst>
        </pc:spChg>
        <pc:spChg chg="add del">
          <ac:chgData name="Mahmudun Nabi" userId="73707ae1-35b6-4e43-9098-fe21acd5dec3" providerId="ADAL" clId="{89CF2609-9520-4174-A047-89FE907024EA}" dt="2022-03-31T21:13:03.878" v="3734" actId="26606"/>
          <ac:spMkLst>
            <pc:docMk/>
            <pc:sldMk cId="753219939" sldId="296"/>
            <ac:spMk id="13" creationId="{081E4A58-353D-44AE-B2FC-2A74E2E400F7}"/>
          </ac:spMkLst>
        </pc:spChg>
        <pc:spChg chg="add del">
          <ac:chgData name="Mahmudun Nabi" userId="73707ae1-35b6-4e43-9098-fe21acd5dec3" providerId="ADAL" clId="{89CF2609-9520-4174-A047-89FE907024EA}" dt="2022-03-31T21:13:03.878" v="3734" actId="26606"/>
          <ac:spMkLst>
            <pc:docMk/>
            <pc:sldMk cId="753219939" sldId="296"/>
            <ac:spMk id="14" creationId="{DAAE4CDD-124C-4DCF-9584-B6033B545DD5}"/>
          </ac:spMkLst>
        </pc:spChg>
        <pc:spChg chg="add del">
          <ac:chgData name="Mahmudun Nabi" userId="73707ae1-35b6-4e43-9098-fe21acd5dec3" providerId="ADAL" clId="{89CF2609-9520-4174-A047-89FE907024EA}" dt="2022-03-31T21:13:03.878" v="3734" actId="26606"/>
          <ac:spMkLst>
            <pc:docMk/>
            <pc:sldMk cId="753219939" sldId="296"/>
            <ac:spMk id="15" creationId="{00000000-0000-0000-0000-000000000000}"/>
          </ac:spMkLst>
        </pc:spChg>
        <pc:graphicFrameChg chg="add del">
          <ac:chgData name="Mahmudun Nabi" userId="73707ae1-35b6-4e43-9098-fe21acd5dec3" providerId="ADAL" clId="{89CF2609-9520-4174-A047-89FE907024EA}" dt="2022-03-31T21:13:00.922" v="3732" actId="26606"/>
          <ac:graphicFrameMkLst>
            <pc:docMk/>
            <pc:sldMk cId="753219939" sldId="296"/>
            <ac:graphicFrameMk id="6" creationId="{B1798A9B-1B8B-D4A6-4DDF-A19F0CA4D6EA}"/>
          </ac:graphicFrameMkLst>
        </pc:graphicFrameChg>
        <pc:graphicFrameChg chg="add del">
          <ac:chgData name="Mahmudun Nabi" userId="73707ae1-35b6-4e43-9098-fe21acd5dec3" providerId="ADAL" clId="{89CF2609-9520-4174-A047-89FE907024EA}" dt="2022-03-31T21:13:56.267" v="3736" actId="26606"/>
          <ac:graphicFrameMkLst>
            <pc:docMk/>
            <pc:sldMk cId="753219939" sldId="296"/>
            <ac:graphicFrameMk id="19" creationId="{B1798A9B-1B8B-D4A6-4DDF-A19F0CA4D6EA}"/>
          </ac:graphicFrameMkLst>
        </pc:graphicFrameChg>
        <pc:graphicFrameChg chg="add mod">
          <ac:chgData name="Mahmudun Nabi" userId="73707ae1-35b6-4e43-9098-fe21acd5dec3" providerId="ADAL" clId="{89CF2609-9520-4174-A047-89FE907024EA}" dt="2022-03-31T21:40:50.257" v="4061" actId="20577"/>
          <ac:graphicFrameMkLst>
            <pc:docMk/>
            <pc:sldMk cId="753219939" sldId="296"/>
            <ac:graphicFrameMk id="21" creationId="{DB5FEC87-4B5B-C557-B9AC-7BC20FE93FF8}"/>
          </ac:graphicFrameMkLst>
        </pc:graphicFrameChg>
        <pc:picChg chg="del">
          <ac:chgData name="Mahmudun Nabi" userId="73707ae1-35b6-4e43-9098-fe21acd5dec3" providerId="ADAL" clId="{89CF2609-9520-4174-A047-89FE907024EA}" dt="2022-03-28T22:10:31.491" v="2" actId="478"/>
          <ac:picMkLst>
            <pc:docMk/>
            <pc:sldMk cId="753219939" sldId="296"/>
            <ac:picMk id="5" creationId="{00000000-0000-0000-0000-000000000000}"/>
          </ac:picMkLst>
        </pc:picChg>
        <pc:picChg chg="add del">
          <ac:chgData name="Mahmudun Nabi" userId="73707ae1-35b6-4e43-9098-fe21acd5dec3" providerId="ADAL" clId="{89CF2609-9520-4174-A047-89FE907024EA}" dt="2022-03-31T21:13:00.922" v="3732" actId="26606"/>
          <ac:picMkLst>
            <pc:docMk/>
            <pc:sldMk cId="753219939" sldId="296"/>
            <ac:picMk id="7" creationId="{BA38E282-95AF-15B0-5842-2F14E30A7D51}"/>
          </ac:picMkLst>
        </pc:picChg>
        <pc:picChg chg="add del">
          <ac:chgData name="Mahmudun Nabi" userId="73707ae1-35b6-4e43-9098-fe21acd5dec3" providerId="ADAL" clId="{89CF2609-9520-4174-A047-89FE907024EA}" dt="2022-03-31T21:13:56.267" v="3736" actId="26606"/>
          <ac:picMkLst>
            <pc:docMk/>
            <pc:sldMk cId="753219939" sldId="296"/>
            <ac:picMk id="17" creationId="{BA38E282-95AF-15B0-5842-2F14E30A7D51}"/>
          </ac:picMkLst>
        </pc:picChg>
        <pc:cxnChg chg="add del">
          <ac:chgData name="Mahmudun Nabi" userId="73707ae1-35b6-4e43-9098-fe21acd5dec3" providerId="ADAL" clId="{89CF2609-9520-4174-A047-89FE907024EA}" dt="2022-03-31T21:13:00.922" v="3732" actId="26606"/>
          <ac:cxnSpMkLst>
            <pc:docMk/>
            <pc:sldMk cId="753219939" sldId="296"/>
            <ac:cxnSpMk id="11" creationId="{A7F400EE-A8A5-48AF-B4D6-291B52C6F0B0}"/>
          </ac:cxnSpMkLst>
        </pc:cxnChg>
        <pc:cxnChg chg="add del">
          <ac:chgData name="Mahmudun Nabi" userId="73707ae1-35b6-4e43-9098-fe21acd5dec3" providerId="ADAL" clId="{89CF2609-9520-4174-A047-89FE907024EA}" dt="2022-03-31T21:13:56.267" v="3736" actId="26606"/>
          <ac:cxnSpMkLst>
            <pc:docMk/>
            <pc:sldMk cId="753219939" sldId="296"/>
            <ac:cxnSpMk id="18" creationId="{A7F400EE-A8A5-48AF-B4D6-291B52C6F0B0}"/>
          </ac:cxnSpMkLst>
        </pc:cxnChg>
      </pc:sldChg>
      <pc:sldChg chg="modSp add mod">
        <pc:chgData name="Mahmudun Nabi" userId="73707ae1-35b6-4e43-9098-fe21acd5dec3" providerId="ADAL" clId="{89CF2609-9520-4174-A047-89FE907024EA}" dt="2022-03-28T22:21:14.669" v="170" actId="20577"/>
        <pc:sldMkLst>
          <pc:docMk/>
          <pc:sldMk cId="1429061533" sldId="297"/>
        </pc:sldMkLst>
        <pc:spChg chg="mod">
          <ac:chgData name="Mahmudun Nabi" userId="73707ae1-35b6-4e43-9098-fe21acd5dec3" providerId="ADAL" clId="{89CF2609-9520-4174-A047-89FE907024EA}" dt="2022-03-28T22:21:14.669" v="170" actId="20577"/>
          <ac:spMkLst>
            <pc:docMk/>
            <pc:sldMk cId="1429061533" sldId="297"/>
            <ac:spMk id="2" creationId="{A7E3BE60-5D8F-6C41-A517-E4C3855CFB66}"/>
          </ac:spMkLst>
        </pc:spChg>
      </pc:sldChg>
      <pc:sldChg chg="new del">
        <pc:chgData name="Mahmudun Nabi" userId="73707ae1-35b6-4e43-9098-fe21acd5dec3" providerId="ADAL" clId="{89CF2609-9520-4174-A047-89FE907024EA}" dt="2022-03-28T22:20:15.400" v="125" actId="47"/>
        <pc:sldMkLst>
          <pc:docMk/>
          <pc:sldMk cId="3361595836" sldId="297"/>
        </pc:sldMkLst>
      </pc:sldChg>
      <pc:sldChg chg="modSp add mod modNotesTx">
        <pc:chgData name="Mahmudun Nabi" userId="73707ae1-35b6-4e43-9098-fe21acd5dec3" providerId="ADAL" clId="{89CF2609-9520-4174-A047-89FE907024EA}" dt="2022-03-31T22:10:32.807" v="4901" actId="20577"/>
        <pc:sldMkLst>
          <pc:docMk/>
          <pc:sldMk cId="3276040784" sldId="298"/>
        </pc:sldMkLst>
        <pc:spChg chg="mod">
          <ac:chgData name="Mahmudun Nabi" userId="73707ae1-35b6-4e43-9098-fe21acd5dec3" providerId="ADAL" clId="{89CF2609-9520-4174-A047-89FE907024EA}" dt="2022-03-31T22:10:32.807" v="4901" actId="20577"/>
          <ac:spMkLst>
            <pc:docMk/>
            <pc:sldMk cId="3276040784" sldId="298"/>
            <ac:spMk id="2" creationId="{00000000-0000-0000-0000-000000000000}"/>
          </ac:spMkLst>
        </pc:spChg>
        <pc:spChg chg="mod">
          <ac:chgData name="Mahmudun Nabi" userId="73707ae1-35b6-4e43-9098-fe21acd5dec3" providerId="ADAL" clId="{89CF2609-9520-4174-A047-89FE907024EA}" dt="2022-03-31T18:11:59.890" v="1117" actId="1076"/>
          <ac:spMkLst>
            <pc:docMk/>
            <pc:sldMk cId="3276040784" sldId="298"/>
            <ac:spMk id="5" creationId="{00000000-0000-0000-0000-000000000000}"/>
          </ac:spMkLst>
        </pc:spChg>
      </pc:sldChg>
      <pc:sldChg chg="modSp add mod modNotesTx">
        <pc:chgData name="Mahmudun Nabi" userId="73707ae1-35b6-4e43-9098-fe21acd5dec3" providerId="ADAL" clId="{89CF2609-9520-4174-A047-89FE907024EA}" dt="2022-04-01T03:34:13.066" v="8160" actId="20577"/>
        <pc:sldMkLst>
          <pc:docMk/>
          <pc:sldMk cId="897270619" sldId="299"/>
        </pc:sldMkLst>
        <pc:spChg chg="mod">
          <ac:chgData name="Mahmudun Nabi" userId="73707ae1-35b6-4e43-9098-fe21acd5dec3" providerId="ADAL" clId="{89CF2609-9520-4174-A047-89FE907024EA}" dt="2022-03-30T21:44:11.483" v="1111" actId="1076"/>
          <ac:spMkLst>
            <pc:docMk/>
            <pc:sldMk cId="897270619" sldId="299"/>
            <ac:spMk id="2" creationId="{9E558B83-CCBD-4971-B39B-B28EF4FEE893}"/>
          </ac:spMkLst>
        </pc:spChg>
        <pc:spChg chg="mod">
          <ac:chgData name="Mahmudun Nabi" userId="73707ae1-35b6-4e43-9098-fe21acd5dec3" providerId="ADAL" clId="{89CF2609-9520-4174-A047-89FE907024EA}" dt="2022-03-30T21:44:33.055" v="1115" actId="1076"/>
          <ac:spMkLst>
            <pc:docMk/>
            <pc:sldMk cId="897270619" sldId="299"/>
            <ac:spMk id="4" creationId="{6DEE1D2C-5E88-4694-8978-B214CF9C0372}"/>
          </ac:spMkLst>
        </pc:spChg>
        <pc:spChg chg="mod">
          <ac:chgData name="Mahmudun Nabi" userId="73707ae1-35b6-4e43-9098-fe21acd5dec3" providerId="ADAL" clId="{89CF2609-9520-4174-A047-89FE907024EA}" dt="2022-03-30T21:44:39.606" v="1116" actId="1076"/>
          <ac:spMkLst>
            <pc:docMk/>
            <pc:sldMk cId="897270619" sldId="299"/>
            <ac:spMk id="68" creationId="{68E739EA-41AC-4F1F-AF57-D6022970B226}"/>
          </ac:spMkLst>
        </pc:spChg>
        <pc:grpChg chg="mod">
          <ac:chgData name="Mahmudun Nabi" userId="73707ae1-35b6-4e43-9098-fe21acd5dec3" providerId="ADAL" clId="{89CF2609-9520-4174-A047-89FE907024EA}" dt="2022-03-30T21:44:39.606" v="1116" actId="1076"/>
          <ac:grpSpMkLst>
            <pc:docMk/>
            <pc:sldMk cId="897270619" sldId="299"/>
            <ac:grpSpMk id="65" creationId="{A7DEE220-81F1-4680-8E1C-5FF7C108A813}"/>
          </ac:grpSpMkLst>
        </pc:grpChg>
        <pc:grpChg chg="mod">
          <ac:chgData name="Mahmudun Nabi" userId="73707ae1-35b6-4e43-9098-fe21acd5dec3" providerId="ADAL" clId="{89CF2609-9520-4174-A047-89FE907024EA}" dt="2022-03-30T21:44:39.606" v="1116" actId="1076"/>
          <ac:grpSpMkLst>
            <pc:docMk/>
            <pc:sldMk cId="897270619" sldId="299"/>
            <ac:grpSpMk id="69" creationId="{42D267E4-B7E1-427E-BC86-8CC8A7E8AE81}"/>
          </ac:grpSpMkLst>
        </pc:grpChg>
        <pc:grpChg chg="mod">
          <ac:chgData name="Mahmudun Nabi" userId="73707ae1-35b6-4e43-9098-fe21acd5dec3" providerId="ADAL" clId="{89CF2609-9520-4174-A047-89FE907024EA}" dt="2022-03-30T21:44:39.606" v="1116" actId="1076"/>
          <ac:grpSpMkLst>
            <pc:docMk/>
            <pc:sldMk cId="897270619" sldId="299"/>
            <ac:grpSpMk id="72" creationId="{09A55C98-D683-4649-B2A8-B4FB92621E87}"/>
          </ac:grpSpMkLst>
        </pc:grpChg>
        <pc:grpChg chg="mod">
          <ac:chgData name="Mahmudun Nabi" userId="73707ae1-35b6-4e43-9098-fe21acd5dec3" providerId="ADAL" clId="{89CF2609-9520-4174-A047-89FE907024EA}" dt="2022-03-30T21:44:39.606" v="1116" actId="1076"/>
          <ac:grpSpMkLst>
            <pc:docMk/>
            <pc:sldMk cId="897270619" sldId="299"/>
            <ac:grpSpMk id="73" creationId="{8F5D697C-B7DA-44D2-A814-3921312E01AA}"/>
          </ac:grpSpMkLst>
        </pc:grpChg>
      </pc:sldChg>
      <pc:sldChg chg="modSp new mod">
        <pc:chgData name="Mahmudun Nabi" userId="73707ae1-35b6-4e43-9098-fe21acd5dec3" providerId="ADAL" clId="{89CF2609-9520-4174-A047-89FE907024EA}" dt="2022-03-31T23:47:03.775" v="7791" actId="20577"/>
        <pc:sldMkLst>
          <pc:docMk/>
          <pc:sldMk cId="3909269214" sldId="300"/>
        </pc:sldMkLst>
        <pc:spChg chg="mod">
          <ac:chgData name="Mahmudun Nabi" userId="73707ae1-35b6-4e43-9098-fe21acd5dec3" providerId="ADAL" clId="{89CF2609-9520-4174-A047-89FE907024EA}" dt="2022-03-28T23:11:15.148" v="925" actId="20577"/>
          <ac:spMkLst>
            <pc:docMk/>
            <pc:sldMk cId="3909269214" sldId="300"/>
            <ac:spMk id="2" creationId="{869E5B5F-0F59-4A9A-9B3D-D5567F1FF625}"/>
          </ac:spMkLst>
        </pc:spChg>
        <pc:spChg chg="mod">
          <ac:chgData name="Mahmudun Nabi" userId="73707ae1-35b6-4e43-9098-fe21acd5dec3" providerId="ADAL" clId="{89CF2609-9520-4174-A047-89FE907024EA}" dt="2022-03-31T23:47:03.775" v="7791" actId="20577"/>
          <ac:spMkLst>
            <pc:docMk/>
            <pc:sldMk cId="3909269214" sldId="300"/>
            <ac:spMk id="3" creationId="{EC699771-FC72-4F97-87C2-91B0606BE999}"/>
          </ac:spMkLst>
        </pc:spChg>
      </pc:sldChg>
      <pc:sldChg chg="addSp delSp modSp new mod modNotesTx">
        <pc:chgData name="Mahmudun Nabi" userId="73707ae1-35b6-4e43-9098-fe21acd5dec3" providerId="ADAL" clId="{89CF2609-9520-4174-A047-89FE907024EA}" dt="2022-04-01T03:46:06.409" v="8388" actId="20577"/>
        <pc:sldMkLst>
          <pc:docMk/>
          <pc:sldMk cId="2115711237" sldId="301"/>
        </pc:sldMkLst>
        <pc:spChg chg="del">
          <ac:chgData name="Mahmudun Nabi" userId="73707ae1-35b6-4e43-9098-fe21acd5dec3" providerId="ADAL" clId="{89CF2609-9520-4174-A047-89FE907024EA}" dt="2022-03-30T21:37:52.209" v="1010" actId="478"/>
          <ac:spMkLst>
            <pc:docMk/>
            <pc:sldMk cId="2115711237" sldId="301"/>
            <ac:spMk id="2" creationId="{27382883-C9CC-4789-91ED-93FCB561F156}"/>
          </ac:spMkLst>
        </pc:spChg>
        <pc:spChg chg="del">
          <ac:chgData name="Mahmudun Nabi" userId="73707ae1-35b6-4e43-9098-fe21acd5dec3" providerId="ADAL" clId="{89CF2609-9520-4174-A047-89FE907024EA}" dt="2022-03-30T21:37:51.269" v="1009" actId="478"/>
          <ac:spMkLst>
            <pc:docMk/>
            <pc:sldMk cId="2115711237" sldId="301"/>
            <ac:spMk id="3" creationId="{71BA910A-DC90-4F27-B907-E5EB22C8DB40}"/>
          </ac:spMkLst>
        </pc:spChg>
        <pc:spChg chg="add mod">
          <ac:chgData name="Mahmudun Nabi" userId="73707ae1-35b6-4e43-9098-fe21acd5dec3" providerId="ADAL" clId="{89CF2609-9520-4174-A047-89FE907024EA}" dt="2022-03-30T21:41:23.207" v="1093" actId="1076"/>
          <ac:spMkLst>
            <pc:docMk/>
            <pc:sldMk cId="2115711237" sldId="301"/>
            <ac:spMk id="5" creationId="{C9573A68-DD78-46AD-9D68-58F4C68E787A}"/>
          </ac:spMkLst>
        </pc:spChg>
        <pc:spChg chg="add mod">
          <ac:chgData name="Mahmudun Nabi" userId="73707ae1-35b6-4e43-9098-fe21acd5dec3" providerId="ADAL" clId="{89CF2609-9520-4174-A047-89FE907024EA}" dt="2022-03-30T21:41:23.207" v="1093" actId="1076"/>
          <ac:spMkLst>
            <pc:docMk/>
            <pc:sldMk cId="2115711237" sldId="301"/>
            <ac:spMk id="7" creationId="{57B09C45-C591-4945-BA16-A76B4ABC0716}"/>
          </ac:spMkLst>
        </pc:spChg>
        <pc:spChg chg="add mod">
          <ac:chgData name="Mahmudun Nabi" userId="73707ae1-35b6-4e43-9098-fe21acd5dec3" providerId="ADAL" clId="{89CF2609-9520-4174-A047-89FE907024EA}" dt="2022-03-30T21:41:16.688" v="1092" actId="1076"/>
          <ac:spMkLst>
            <pc:docMk/>
            <pc:sldMk cId="2115711237" sldId="301"/>
            <ac:spMk id="8" creationId="{FF65ED4F-97E9-4CC0-B359-DBB96F6A1C9C}"/>
          </ac:spMkLst>
        </pc:spChg>
        <pc:picChg chg="add mod">
          <ac:chgData name="Mahmudun Nabi" userId="73707ae1-35b6-4e43-9098-fe21acd5dec3" providerId="ADAL" clId="{89CF2609-9520-4174-A047-89FE907024EA}" dt="2022-03-30T21:41:23.207" v="1093" actId="1076"/>
          <ac:picMkLst>
            <pc:docMk/>
            <pc:sldMk cId="2115711237" sldId="301"/>
            <ac:picMk id="6" creationId="{DBE58E21-8666-40EB-B2BA-A09EDC1B5166}"/>
          </ac:picMkLst>
        </pc:picChg>
      </pc:sldChg>
      <pc:sldChg chg="addSp delSp modSp new mod modNotesTx">
        <pc:chgData name="Mahmudun Nabi" userId="73707ae1-35b6-4e43-9098-fe21acd5dec3" providerId="ADAL" clId="{89CF2609-9520-4174-A047-89FE907024EA}" dt="2022-04-01T03:53:28.490" v="8551" actId="20577"/>
        <pc:sldMkLst>
          <pc:docMk/>
          <pc:sldMk cId="690762836" sldId="302"/>
        </pc:sldMkLst>
        <pc:spChg chg="mod">
          <ac:chgData name="Mahmudun Nabi" userId="73707ae1-35b6-4e43-9098-fe21acd5dec3" providerId="ADAL" clId="{89CF2609-9520-4174-A047-89FE907024EA}" dt="2022-03-30T21:40:55.401" v="1087" actId="1076"/>
          <ac:spMkLst>
            <pc:docMk/>
            <pc:sldMk cId="690762836" sldId="302"/>
            <ac:spMk id="2" creationId="{2F008654-E5A5-4AC2-88C9-FB6976DA999A}"/>
          </ac:spMkLst>
        </pc:spChg>
        <pc:spChg chg="del">
          <ac:chgData name="Mahmudun Nabi" userId="73707ae1-35b6-4e43-9098-fe21acd5dec3" providerId="ADAL" clId="{89CF2609-9520-4174-A047-89FE907024EA}" dt="2022-03-30T21:38:30.245" v="1019" actId="478"/>
          <ac:spMkLst>
            <pc:docMk/>
            <pc:sldMk cId="690762836" sldId="302"/>
            <ac:spMk id="3" creationId="{BB1D8FA1-C548-4111-8968-08BBA78AA1AB}"/>
          </ac:spMkLst>
        </pc:spChg>
        <pc:spChg chg="add mod">
          <ac:chgData name="Mahmudun Nabi" userId="73707ae1-35b6-4e43-9098-fe21acd5dec3" providerId="ADAL" clId="{89CF2609-9520-4174-A047-89FE907024EA}" dt="2022-03-30T21:38:48.899" v="1028" actId="20577"/>
          <ac:spMkLst>
            <pc:docMk/>
            <pc:sldMk cId="690762836" sldId="302"/>
            <ac:spMk id="6" creationId="{A2262B0A-2931-4DF6-85B2-878F86FB5631}"/>
          </ac:spMkLst>
        </pc:spChg>
        <pc:spChg chg="add mod">
          <ac:chgData name="Mahmudun Nabi" userId="73707ae1-35b6-4e43-9098-fe21acd5dec3" providerId="ADAL" clId="{89CF2609-9520-4174-A047-89FE907024EA}" dt="2022-03-30T21:39:43.115" v="1047" actId="20577"/>
          <ac:spMkLst>
            <pc:docMk/>
            <pc:sldMk cId="690762836" sldId="302"/>
            <ac:spMk id="7" creationId="{D50B611A-EEC7-4E20-AA68-518373467739}"/>
          </ac:spMkLst>
        </pc:spChg>
        <pc:picChg chg="add mod">
          <ac:chgData name="Mahmudun Nabi" userId="73707ae1-35b6-4e43-9098-fe21acd5dec3" providerId="ADAL" clId="{89CF2609-9520-4174-A047-89FE907024EA}" dt="2022-03-30T21:38:46.569" v="1026" actId="1076"/>
          <ac:picMkLst>
            <pc:docMk/>
            <pc:sldMk cId="690762836" sldId="302"/>
            <ac:picMk id="5" creationId="{4B0BBD28-E5BD-4B56-A012-CF257978CFB0}"/>
          </ac:picMkLst>
        </pc:picChg>
      </pc:sldChg>
      <pc:sldChg chg="modSp new del mod">
        <pc:chgData name="Mahmudun Nabi" userId="73707ae1-35b6-4e43-9098-fe21acd5dec3" providerId="ADAL" clId="{89CF2609-9520-4174-A047-89FE907024EA}" dt="2022-03-31T19:20:58.367" v="1393" actId="47"/>
        <pc:sldMkLst>
          <pc:docMk/>
          <pc:sldMk cId="3867123752" sldId="303"/>
        </pc:sldMkLst>
        <pc:spChg chg="mod">
          <ac:chgData name="Mahmudun Nabi" userId="73707ae1-35b6-4e43-9098-fe21acd5dec3" providerId="ADAL" clId="{89CF2609-9520-4174-A047-89FE907024EA}" dt="2022-03-31T19:20:30.230" v="1392" actId="20577"/>
          <ac:spMkLst>
            <pc:docMk/>
            <pc:sldMk cId="3867123752" sldId="303"/>
            <ac:spMk id="2" creationId="{7C86986E-FF9A-4432-929D-9B8BE3AAEAFC}"/>
          </ac:spMkLst>
        </pc:spChg>
      </pc:sldChg>
    </pc:docChg>
  </pc:docChgLst>
  <pc:docChgLst>
    <pc:chgData name="Mahmudun Nabi" userId="73707ae1-35b6-4e43-9098-fe21acd5dec3" providerId="ADAL" clId="{0E9D4AC4-9C18-44C9-919E-3BBF92DEDA9D}"/>
    <pc:docChg chg="undo redo custSel addSld delSld modSld">
      <pc:chgData name="Mahmudun Nabi" userId="73707ae1-35b6-4e43-9098-fe21acd5dec3" providerId="ADAL" clId="{0E9D4AC4-9C18-44C9-919E-3BBF92DEDA9D}" dt="2022-01-18T21:23:44.517" v="277" actId="478"/>
      <pc:docMkLst>
        <pc:docMk/>
      </pc:docMkLst>
      <pc:sldChg chg="modSp add mod">
        <pc:chgData name="Mahmudun Nabi" userId="73707ae1-35b6-4e43-9098-fe21acd5dec3" providerId="ADAL" clId="{0E9D4AC4-9C18-44C9-919E-3BBF92DEDA9D}" dt="2022-01-18T20:59:38.156" v="95" actId="57"/>
        <pc:sldMkLst>
          <pc:docMk/>
          <pc:sldMk cId="4203776887" sldId="260"/>
        </pc:sldMkLst>
        <pc:spChg chg="mod">
          <ac:chgData name="Mahmudun Nabi" userId="73707ae1-35b6-4e43-9098-fe21acd5dec3" providerId="ADAL" clId="{0E9D4AC4-9C18-44C9-919E-3BBF92DEDA9D}" dt="2022-01-18T20:59:38.156" v="95" actId="57"/>
          <ac:spMkLst>
            <pc:docMk/>
            <pc:sldMk cId="4203776887" sldId="260"/>
            <ac:spMk id="2" creationId="{00000000-0000-0000-0000-000000000000}"/>
          </ac:spMkLst>
        </pc:spChg>
        <pc:spChg chg="mod">
          <ac:chgData name="Mahmudun Nabi" userId="73707ae1-35b6-4e43-9098-fe21acd5dec3" providerId="ADAL" clId="{0E9D4AC4-9C18-44C9-919E-3BBF92DEDA9D}" dt="2022-01-18T20:59:08.884" v="90" actId="20577"/>
          <ac:spMkLst>
            <pc:docMk/>
            <pc:sldMk cId="4203776887" sldId="260"/>
            <ac:spMk id="3" creationId="{00000000-0000-0000-0000-000000000000}"/>
          </ac:spMkLst>
        </pc:spChg>
      </pc:sldChg>
      <pc:sldChg chg="addSp modSp add mod">
        <pc:chgData name="Mahmudun Nabi" userId="73707ae1-35b6-4e43-9098-fe21acd5dec3" providerId="ADAL" clId="{0E9D4AC4-9C18-44C9-919E-3BBF92DEDA9D}" dt="2022-01-18T21:13:54.830" v="133" actId="1076"/>
        <pc:sldMkLst>
          <pc:docMk/>
          <pc:sldMk cId="2645983777" sldId="261"/>
        </pc:sldMkLst>
        <pc:spChg chg="add mod">
          <ac:chgData name="Mahmudun Nabi" userId="73707ae1-35b6-4e43-9098-fe21acd5dec3" providerId="ADAL" clId="{0E9D4AC4-9C18-44C9-919E-3BBF92DEDA9D}" dt="2022-01-18T21:02:06.156" v="132" actId="1076"/>
          <ac:spMkLst>
            <pc:docMk/>
            <pc:sldMk cId="2645983777" sldId="261"/>
            <ac:spMk id="31" creationId="{5F999AD6-BF94-4488-98D7-FBD79185883B}"/>
          </ac:spMkLst>
        </pc:spChg>
        <pc:spChg chg="mod">
          <ac:chgData name="Mahmudun Nabi" userId="73707ae1-35b6-4e43-9098-fe21acd5dec3" providerId="ADAL" clId="{0E9D4AC4-9C18-44C9-919E-3BBF92DEDA9D}" dt="2022-01-18T21:00:01.071" v="103" actId="57"/>
          <ac:spMkLst>
            <pc:docMk/>
            <pc:sldMk cId="2645983777" sldId="261"/>
            <ac:spMk id="55" creationId="{00000000-0000-0000-0000-000000000000}"/>
          </ac:spMkLst>
        </pc:spChg>
        <pc:spChg chg="mod">
          <ac:chgData name="Mahmudun Nabi" userId="73707ae1-35b6-4e43-9098-fe21acd5dec3" providerId="ADAL" clId="{0E9D4AC4-9C18-44C9-919E-3BBF92DEDA9D}" dt="2022-01-18T21:13:54.830" v="133" actId="1076"/>
          <ac:spMkLst>
            <pc:docMk/>
            <pc:sldMk cId="2645983777" sldId="261"/>
            <ac:spMk id="59" creationId="{00000000-0000-0000-0000-000000000000}"/>
          </ac:spMkLst>
        </pc:spChg>
      </pc:sldChg>
      <pc:sldChg chg="addSp delSp modSp mod">
        <pc:chgData name="Mahmudun Nabi" userId="73707ae1-35b6-4e43-9098-fe21acd5dec3" providerId="ADAL" clId="{0E9D4AC4-9C18-44C9-919E-3BBF92DEDA9D}" dt="2022-01-18T20:51:59.543" v="34" actId="20577"/>
        <pc:sldMkLst>
          <pc:docMk/>
          <pc:sldMk cId="0" sldId="275"/>
        </pc:sldMkLst>
        <pc:spChg chg="mod">
          <ac:chgData name="Mahmudun Nabi" userId="73707ae1-35b6-4e43-9098-fe21acd5dec3" providerId="ADAL" clId="{0E9D4AC4-9C18-44C9-919E-3BBF92DEDA9D}" dt="2022-01-18T20:51:37.912" v="28"/>
          <ac:spMkLst>
            <pc:docMk/>
            <pc:sldMk cId="0" sldId="275"/>
            <ac:spMk id="2" creationId="{00000000-0000-0000-0000-000000000000}"/>
          </ac:spMkLst>
        </pc:spChg>
        <pc:spChg chg="del">
          <ac:chgData name="Mahmudun Nabi" userId="73707ae1-35b6-4e43-9098-fe21acd5dec3" providerId="ADAL" clId="{0E9D4AC4-9C18-44C9-919E-3BBF92DEDA9D}" dt="2022-01-18T20:51:42.343" v="29" actId="478"/>
          <ac:spMkLst>
            <pc:docMk/>
            <pc:sldMk cId="0" sldId="275"/>
            <ac:spMk id="3" creationId="{00000000-0000-0000-0000-000000000000}"/>
          </ac:spMkLst>
        </pc:spChg>
        <pc:spChg chg="mod">
          <ac:chgData name="Mahmudun Nabi" userId="73707ae1-35b6-4e43-9098-fe21acd5dec3" providerId="ADAL" clId="{0E9D4AC4-9C18-44C9-919E-3BBF92DEDA9D}" dt="2022-01-18T20:51:59.543" v="34" actId="20577"/>
          <ac:spMkLst>
            <pc:docMk/>
            <pc:sldMk cId="0" sldId="275"/>
            <ac:spMk id="4" creationId="{00000000-0000-0000-0000-000000000000}"/>
          </ac:spMkLst>
        </pc:spChg>
        <pc:spChg chg="mod">
          <ac:chgData name="Mahmudun Nabi" userId="73707ae1-35b6-4e43-9098-fe21acd5dec3" providerId="ADAL" clId="{0E9D4AC4-9C18-44C9-919E-3BBF92DEDA9D}" dt="2022-01-18T20:50:59.129" v="21" actId="20577"/>
          <ac:spMkLst>
            <pc:docMk/>
            <pc:sldMk cId="0" sldId="275"/>
            <ac:spMk id="5" creationId="{00000000-0000-0000-0000-000000000000}"/>
          </ac:spMkLst>
        </pc:spChg>
        <pc:spChg chg="add del mod">
          <ac:chgData name="Mahmudun Nabi" userId="73707ae1-35b6-4e43-9098-fe21acd5dec3" providerId="ADAL" clId="{0E9D4AC4-9C18-44C9-919E-3BBF92DEDA9D}" dt="2022-01-18T20:51:44.313" v="30" actId="478"/>
          <ac:spMkLst>
            <pc:docMk/>
            <pc:sldMk cId="0" sldId="275"/>
            <ac:spMk id="7" creationId="{953E9018-EA55-4277-9380-BBB9BE57C2F4}"/>
          </ac:spMkLst>
        </pc:spChg>
      </pc:sldChg>
      <pc:sldChg chg="modSp mod">
        <pc:chgData name="Mahmudun Nabi" userId="73707ae1-35b6-4e43-9098-fe21acd5dec3" providerId="ADAL" clId="{0E9D4AC4-9C18-44C9-919E-3BBF92DEDA9D}" dt="2022-01-18T20:54:47.171" v="74" actId="27636"/>
        <pc:sldMkLst>
          <pc:docMk/>
          <pc:sldMk cId="0" sldId="276"/>
        </pc:sldMkLst>
        <pc:spChg chg="mod">
          <ac:chgData name="Mahmudun Nabi" userId="73707ae1-35b6-4e43-9098-fe21acd5dec3" providerId="ADAL" clId="{0E9D4AC4-9C18-44C9-919E-3BBF92DEDA9D}" dt="2022-01-18T20:54:47.171" v="74" actId="27636"/>
          <ac:spMkLst>
            <pc:docMk/>
            <pc:sldMk cId="0" sldId="276"/>
            <ac:spMk id="2" creationId="{00000000-0000-0000-0000-000000000000}"/>
          </ac:spMkLst>
        </pc:spChg>
      </pc:sldChg>
      <pc:sldChg chg="del">
        <pc:chgData name="Mahmudun Nabi" userId="73707ae1-35b6-4e43-9098-fe21acd5dec3" providerId="ADAL" clId="{0E9D4AC4-9C18-44C9-919E-3BBF92DEDA9D}" dt="2022-01-18T20:55:20.431" v="77" actId="47"/>
        <pc:sldMkLst>
          <pc:docMk/>
          <pc:sldMk cId="0" sldId="277"/>
        </pc:sldMkLst>
      </pc:sldChg>
      <pc:sldChg chg="addSp delSp modSp mod">
        <pc:chgData name="Mahmudun Nabi" userId="73707ae1-35b6-4e43-9098-fe21acd5dec3" providerId="ADAL" clId="{0E9D4AC4-9C18-44C9-919E-3BBF92DEDA9D}" dt="2022-01-18T20:54:57.176" v="76"/>
        <pc:sldMkLst>
          <pc:docMk/>
          <pc:sldMk cId="0" sldId="278"/>
        </pc:sldMkLst>
        <pc:spChg chg="mod">
          <ac:chgData name="Mahmudun Nabi" userId="73707ae1-35b6-4e43-9098-fe21acd5dec3" providerId="ADAL" clId="{0E9D4AC4-9C18-44C9-919E-3BBF92DEDA9D}" dt="2022-01-18T20:54:34.508" v="71" actId="20577"/>
          <ac:spMkLst>
            <pc:docMk/>
            <pc:sldMk cId="0" sldId="278"/>
            <ac:spMk id="2" creationId="{00000000-0000-0000-0000-000000000000}"/>
          </ac:spMkLst>
        </pc:spChg>
        <pc:spChg chg="del">
          <ac:chgData name="Mahmudun Nabi" userId="73707ae1-35b6-4e43-9098-fe21acd5dec3" providerId="ADAL" clId="{0E9D4AC4-9C18-44C9-919E-3BBF92DEDA9D}" dt="2022-01-18T20:52:33.394" v="46" actId="478"/>
          <ac:spMkLst>
            <pc:docMk/>
            <pc:sldMk cId="0" sldId="278"/>
            <ac:spMk id="3" creationId="{00000000-0000-0000-0000-000000000000}"/>
          </ac:spMkLst>
        </pc:spChg>
        <pc:spChg chg="del">
          <ac:chgData name="Mahmudun Nabi" userId="73707ae1-35b6-4e43-9098-fe21acd5dec3" providerId="ADAL" clId="{0E9D4AC4-9C18-44C9-919E-3BBF92DEDA9D}" dt="2022-01-18T20:52:27.135" v="41" actId="478"/>
          <ac:spMkLst>
            <pc:docMk/>
            <pc:sldMk cId="0" sldId="278"/>
            <ac:spMk id="6" creationId="{00000000-0000-0000-0000-000000000000}"/>
          </ac:spMkLst>
        </pc:spChg>
        <pc:spChg chg="del">
          <ac:chgData name="Mahmudun Nabi" userId="73707ae1-35b6-4e43-9098-fe21acd5dec3" providerId="ADAL" clId="{0E9D4AC4-9C18-44C9-919E-3BBF92DEDA9D}" dt="2022-01-18T20:52:27.955" v="42" actId="478"/>
          <ac:spMkLst>
            <pc:docMk/>
            <pc:sldMk cId="0" sldId="278"/>
            <ac:spMk id="7" creationId="{00000000-0000-0000-0000-000000000000}"/>
          </ac:spMkLst>
        </pc:spChg>
        <pc:spChg chg="add mod">
          <ac:chgData name="Mahmudun Nabi" userId="73707ae1-35b6-4e43-9098-fe21acd5dec3" providerId="ADAL" clId="{0E9D4AC4-9C18-44C9-919E-3BBF92DEDA9D}" dt="2022-01-18T20:54:57.176" v="76"/>
          <ac:spMkLst>
            <pc:docMk/>
            <pc:sldMk cId="0" sldId="278"/>
            <ac:spMk id="7" creationId="{CB771486-FF93-4DC7-886C-8DE09CD823A3}"/>
          </ac:spMkLst>
        </pc:spChg>
        <pc:spChg chg="del mod">
          <ac:chgData name="Mahmudun Nabi" userId="73707ae1-35b6-4e43-9098-fe21acd5dec3" providerId="ADAL" clId="{0E9D4AC4-9C18-44C9-919E-3BBF92DEDA9D}" dt="2022-01-18T20:52:29.952" v="44" actId="478"/>
          <ac:spMkLst>
            <pc:docMk/>
            <pc:sldMk cId="0" sldId="278"/>
            <ac:spMk id="8" creationId="{00000000-0000-0000-0000-000000000000}"/>
          </ac:spMkLst>
        </pc:spChg>
        <pc:spChg chg="del">
          <ac:chgData name="Mahmudun Nabi" userId="73707ae1-35b6-4e43-9098-fe21acd5dec3" providerId="ADAL" clId="{0E9D4AC4-9C18-44C9-919E-3BBF92DEDA9D}" dt="2022-01-18T20:52:22.559" v="36" actId="478"/>
          <ac:spMkLst>
            <pc:docMk/>
            <pc:sldMk cId="0" sldId="278"/>
            <ac:spMk id="9" creationId="{00000000-0000-0000-0000-000000000000}"/>
          </ac:spMkLst>
        </pc:spChg>
        <pc:spChg chg="del">
          <ac:chgData name="Mahmudun Nabi" userId="73707ae1-35b6-4e43-9098-fe21acd5dec3" providerId="ADAL" clId="{0E9D4AC4-9C18-44C9-919E-3BBF92DEDA9D}" dt="2022-01-18T20:52:30.663" v="45" actId="478"/>
          <ac:spMkLst>
            <pc:docMk/>
            <pc:sldMk cId="0" sldId="278"/>
            <ac:spMk id="10" creationId="{00000000-0000-0000-0000-000000000000}"/>
          </ac:spMkLst>
        </pc:spChg>
        <pc:spChg chg="del">
          <ac:chgData name="Mahmudun Nabi" userId="73707ae1-35b6-4e43-9098-fe21acd5dec3" providerId="ADAL" clId="{0E9D4AC4-9C18-44C9-919E-3BBF92DEDA9D}" dt="2022-01-18T20:52:21.773" v="35" actId="478"/>
          <ac:spMkLst>
            <pc:docMk/>
            <pc:sldMk cId="0" sldId="278"/>
            <ac:spMk id="11" creationId="{00000000-0000-0000-0000-000000000000}"/>
          </ac:spMkLst>
        </pc:spChg>
        <pc:spChg chg="del">
          <ac:chgData name="Mahmudun Nabi" userId="73707ae1-35b6-4e43-9098-fe21acd5dec3" providerId="ADAL" clId="{0E9D4AC4-9C18-44C9-919E-3BBF92DEDA9D}" dt="2022-01-18T20:52:26.508" v="40" actId="478"/>
          <ac:spMkLst>
            <pc:docMk/>
            <pc:sldMk cId="0" sldId="278"/>
            <ac:spMk id="12" creationId="{00000000-0000-0000-0000-000000000000}"/>
          </ac:spMkLst>
        </pc:spChg>
        <pc:spChg chg="del">
          <ac:chgData name="Mahmudun Nabi" userId="73707ae1-35b6-4e43-9098-fe21acd5dec3" providerId="ADAL" clId="{0E9D4AC4-9C18-44C9-919E-3BBF92DEDA9D}" dt="2022-01-18T20:52:23.158" v="37" actId="478"/>
          <ac:spMkLst>
            <pc:docMk/>
            <pc:sldMk cId="0" sldId="278"/>
            <ac:spMk id="13" creationId="{00000000-0000-0000-0000-000000000000}"/>
          </ac:spMkLst>
        </pc:spChg>
        <pc:spChg chg="add del mod">
          <ac:chgData name="Mahmudun Nabi" userId="73707ae1-35b6-4e43-9098-fe21acd5dec3" providerId="ADAL" clId="{0E9D4AC4-9C18-44C9-919E-3BBF92DEDA9D}" dt="2022-01-18T20:54:44.971" v="72" actId="478"/>
          <ac:spMkLst>
            <pc:docMk/>
            <pc:sldMk cId="0" sldId="278"/>
            <ac:spMk id="14" creationId="{A4F21560-6871-4BAC-9ED1-4D3E9623040F}"/>
          </ac:spMkLst>
        </pc:spChg>
        <pc:spChg chg="del">
          <ac:chgData name="Mahmudun Nabi" userId="73707ae1-35b6-4e43-9098-fe21acd5dec3" providerId="ADAL" clId="{0E9D4AC4-9C18-44C9-919E-3BBF92DEDA9D}" dt="2022-01-18T20:52:25.639" v="39" actId="478"/>
          <ac:spMkLst>
            <pc:docMk/>
            <pc:sldMk cId="0" sldId="278"/>
            <ac:spMk id="15" creationId="{00000000-0000-0000-0000-000000000000}"/>
          </ac:spMkLst>
        </pc:spChg>
        <pc:picChg chg="add mod">
          <ac:chgData name="Mahmudun Nabi" userId="73707ae1-35b6-4e43-9098-fe21acd5dec3" providerId="ADAL" clId="{0E9D4AC4-9C18-44C9-919E-3BBF92DEDA9D}" dt="2022-01-18T20:54:50.239" v="75" actId="1076"/>
          <ac:picMkLst>
            <pc:docMk/>
            <pc:sldMk cId="0" sldId="278"/>
            <ac:picMk id="6" creationId="{CD50063F-17B4-4ED5-B819-4984777F23FE}"/>
          </ac:picMkLst>
        </pc:picChg>
        <pc:picChg chg="del">
          <ac:chgData name="Mahmudun Nabi" userId="73707ae1-35b6-4e43-9098-fe21acd5dec3" providerId="ADAL" clId="{0E9D4AC4-9C18-44C9-919E-3BBF92DEDA9D}" dt="2022-01-18T20:52:24.200" v="38" actId="478"/>
          <ac:picMkLst>
            <pc:docMk/>
            <pc:sldMk cId="0" sldId="278"/>
            <ac:picMk id="1026" creationId="{00000000-0000-0000-0000-000000000000}"/>
          </ac:picMkLst>
        </pc:picChg>
      </pc:sldChg>
      <pc:sldChg chg="delSp modSp mod">
        <pc:chgData name="Mahmudun Nabi" userId="73707ae1-35b6-4e43-9098-fe21acd5dec3" providerId="ADAL" clId="{0E9D4AC4-9C18-44C9-919E-3BBF92DEDA9D}" dt="2022-01-18T21:23:44.517" v="277" actId="478"/>
        <pc:sldMkLst>
          <pc:docMk/>
          <pc:sldMk cId="0" sldId="279"/>
        </pc:sldMkLst>
        <pc:spChg chg="mod">
          <ac:chgData name="Mahmudun Nabi" userId="73707ae1-35b6-4e43-9098-fe21acd5dec3" providerId="ADAL" clId="{0E9D4AC4-9C18-44C9-919E-3BBF92DEDA9D}" dt="2022-01-18T21:23:29.688" v="273" actId="20577"/>
          <ac:spMkLst>
            <pc:docMk/>
            <pc:sldMk cId="0" sldId="279"/>
            <ac:spMk id="2" creationId="{00000000-0000-0000-0000-000000000000}"/>
          </ac:spMkLst>
        </pc:spChg>
        <pc:spChg chg="del">
          <ac:chgData name="Mahmudun Nabi" userId="73707ae1-35b6-4e43-9098-fe21acd5dec3" providerId="ADAL" clId="{0E9D4AC4-9C18-44C9-919E-3BBF92DEDA9D}" dt="2022-01-18T21:23:41.160" v="274" actId="478"/>
          <ac:spMkLst>
            <pc:docMk/>
            <pc:sldMk cId="0" sldId="279"/>
            <ac:spMk id="13" creationId="{00000000-0000-0000-0000-000000000000}"/>
          </ac:spMkLst>
        </pc:spChg>
        <pc:spChg chg="del">
          <ac:chgData name="Mahmudun Nabi" userId="73707ae1-35b6-4e43-9098-fe21acd5dec3" providerId="ADAL" clId="{0E9D4AC4-9C18-44C9-919E-3BBF92DEDA9D}" dt="2022-01-18T21:23:44.517" v="277" actId="478"/>
          <ac:spMkLst>
            <pc:docMk/>
            <pc:sldMk cId="0" sldId="279"/>
            <ac:spMk id="16" creationId="{00000000-0000-0000-0000-000000000000}"/>
          </ac:spMkLst>
        </pc:spChg>
        <pc:spChg chg="del">
          <ac:chgData name="Mahmudun Nabi" userId="73707ae1-35b6-4e43-9098-fe21acd5dec3" providerId="ADAL" clId="{0E9D4AC4-9C18-44C9-919E-3BBF92DEDA9D}" dt="2022-01-18T21:23:43.757" v="276" actId="478"/>
          <ac:spMkLst>
            <pc:docMk/>
            <pc:sldMk cId="0" sldId="279"/>
            <ac:spMk id="17" creationId="{00000000-0000-0000-0000-000000000000}"/>
          </ac:spMkLst>
        </pc:spChg>
        <pc:picChg chg="del">
          <ac:chgData name="Mahmudun Nabi" userId="73707ae1-35b6-4e43-9098-fe21acd5dec3" providerId="ADAL" clId="{0E9D4AC4-9C18-44C9-919E-3BBF92DEDA9D}" dt="2022-01-18T21:23:42.041" v="275" actId="478"/>
          <ac:picMkLst>
            <pc:docMk/>
            <pc:sldMk cId="0" sldId="279"/>
            <ac:picMk id="14" creationId="{00000000-0000-0000-0000-000000000000}"/>
          </ac:picMkLst>
        </pc:picChg>
      </pc:sldChg>
      <pc:sldChg chg="delSp modSp mod">
        <pc:chgData name="Mahmudun Nabi" userId="73707ae1-35b6-4e43-9098-fe21acd5dec3" providerId="ADAL" clId="{0E9D4AC4-9C18-44C9-919E-3BBF92DEDA9D}" dt="2022-01-18T21:22:31.692" v="259" actId="20577"/>
        <pc:sldMkLst>
          <pc:docMk/>
          <pc:sldMk cId="0" sldId="280"/>
        </pc:sldMkLst>
        <pc:spChg chg="mod">
          <ac:chgData name="Mahmudun Nabi" userId="73707ae1-35b6-4e43-9098-fe21acd5dec3" providerId="ADAL" clId="{0E9D4AC4-9C18-44C9-919E-3BBF92DEDA9D}" dt="2022-01-18T21:15:12.131" v="151" actId="20577"/>
          <ac:spMkLst>
            <pc:docMk/>
            <pc:sldMk cId="0" sldId="280"/>
            <ac:spMk id="2" creationId="{00000000-0000-0000-0000-000000000000}"/>
          </ac:spMkLst>
        </pc:spChg>
        <pc:spChg chg="mod">
          <ac:chgData name="Mahmudun Nabi" userId="73707ae1-35b6-4e43-9098-fe21acd5dec3" providerId="ADAL" clId="{0E9D4AC4-9C18-44C9-919E-3BBF92DEDA9D}" dt="2022-01-18T21:22:31.692" v="259" actId="20577"/>
          <ac:spMkLst>
            <pc:docMk/>
            <pc:sldMk cId="0" sldId="280"/>
            <ac:spMk id="3" creationId="{00000000-0000-0000-0000-000000000000}"/>
          </ac:spMkLst>
        </pc:spChg>
        <pc:picChg chg="del">
          <ac:chgData name="Mahmudun Nabi" userId="73707ae1-35b6-4e43-9098-fe21acd5dec3" providerId="ADAL" clId="{0E9D4AC4-9C18-44C9-919E-3BBF92DEDA9D}" dt="2022-01-18T21:16:33.365" v="168" actId="478"/>
          <ac:picMkLst>
            <pc:docMk/>
            <pc:sldMk cId="0" sldId="280"/>
            <ac:picMk id="4101" creationId="{00000000-0000-0000-0000-000000000000}"/>
          </ac:picMkLst>
        </pc:picChg>
      </pc:sldChg>
      <pc:sldChg chg="modSp add mod">
        <pc:chgData name="Mahmudun Nabi" userId="73707ae1-35b6-4e43-9098-fe21acd5dec3" providerId="ADAL" clId="{0E9D4AC4-9C18-44C9-919E-3BBF92DEDA9D}" dt="2022-01-18T20:59:20.068" v="91" actId="20577"/>
        <pc:sldMkLst>
          <pc:docMk/>
          <pc:sldMk cId="3276040784" sldId="289"/>
        </pc:sldMkLst>
        <pc:spChg chg="mod">
          <ac:chgData name="Mahmudun Nabi" userId="73707ae1-35b6-4e43-9098-fe21acd5dec3" providerId="ADAL" clId="{0E9D4AC4-9C18-44C9-919E-3BBF92DEDA9D}" dt="2022-01-18T20:55:38.924" v="79" actId="108"/>
          <ac:spMkLst>
            <pc:docMk/>
            <pc:sldMk cId="3276040784" sldId="289"/>
            <ac:spMk id="2" creationId="{00000000-0000-0000-0000-000000000000}"/>
          </ac:spMkLst>
        </pc:spChg>
        <pc:spChg chg="mod">
          <ac:chgData name="Mahmudun Nabi" userId="73707ae1-35b6-4e43-9098-fe21acd5dec3" providerId="ADAL" clId="{0E9D4AC4-9C18-44C9-919E-3BBF92DEDA9D}" dt="2022-01-18T20:59:20.068" v="91" actId="20577"/>
          <ac:spMkLst>
            <pc:docMk/>
            <pc:sldMk cId="3276040784" sldId="289"/>
            <ac:spMk id="5" creationId="{00000000-0000-0000-0000-000000000000}"/>
          </ac:spMkLst>
        </pc:spChg>
      </pc:sldChg>
      <pc:sldChg chg="modSp add mod">
        <pc:chgData name="Mahmudun Nabi" userId="73707ae1-35b6-4e43-9098-fe21acd5dec3" providerId="ADAL" clId="{0E9D4AC4-9C18-44C9-919E-3BBF92DEDA9D}" dt="2022-01-18T20:56:50.898" v="82" actId="108"/>
        <pc:sldMkLst>
          <pc:docMk/>
          <pc:sldMk cId="3374061125" sldId="290"/>
        </pc:sldMkLst>
        <pc:spChg chg="mod">
          <ac:chgData name="Mahmudun Nabi" userId="73707ae1-35b6-4e43-9098-fe21acd5dec3" providerId="ADAL" clId="{0E9D4AC4-9C18-44C9-919E-3BBF92DEDA9D}" dt="2022-01-18T20:56:50.898" v="82" actId="108"/>
          <ac:spMkLst>
            <pc:docMk/>
            <pc:sldMk cId="3374061125" sldId="290"/>
            <ac:spMk id="2" creationId="{00000000-0000-0000-0000-000000000000}"/>
          </ac:spMkLst>
        </pc:spChg>
      </pc:sldChg>
    </pc:docChg>
  </pc:docChgLst>
  <pc:docChgLst>
    <pc:chgData name="Mahmudun Nabi" userId="73707ae1-35b6-4e43-9098-fe21acd5dec3" providerId="ADAL" clId="{7B0DC677-40A8-454A-8244-458E6B111D82}"/>
    <pc:docChg chg="undo custSel addSld delSld modSld">
      <pc:chgData name="Mahmudun Nabi" userId="73707ae1-35b6-4e43-9098-fe21acd5dec3" providerId="ADAL" clId="{7B0DC677-40A8-454A-8244-458E6B111D82}" dt="2022-01-21T21:27:18.164" v="1115" actId="20577"/>
      <pc:docMkLst>
        <pc:docMk/>
      </pc:docMkLst>
      <pc:sldChg chg="addSp delSp modSp mod">
        <pc:chgData name="Mahmudun Nabi" userId="73707ae1-35b6-4e43-9098-fe21acd5dec3" providerId="ADAL" clId="{7B0DC677-40A8-454A-8244-458E6B111D82}" dt="2022-01-21T21:27:18.164" v="1115" actId="20577"/>
        <pc:sldMkLst>
          <pc:docMk/>
          <pc:sldMk cId="2400689924" sldId="269"/>
        </pc:sldMkLst>
        <pc:spChg chg="mod">
          <ac:chgData name="Mahmudun Nabi" userId="73707ae1-35b6-4e43-9098-fe21acd5dec3" providerId="ADAL" clId="{7B0DC677-40A8-454A-8244-458E6B111D82}" dt="2022-01-21T21:24:07.455" v="1009" actId="20577"/>
          <ac:spMkLst>
            <pc:docMk/>
            <pc:sldMk cId="2400689924" sldId="269"/>
            <ac:spMk id="3" creationId="{A93F9AA2-80DE-4F7C-BD01-0CED7186AE29}"/>
          </ac:spMkLst>
        </pc:spChg>
        <pc:spChg chg="del">
          <ac:chgData name="Mahmudun Nabi" userId="73707ae1-35b6-4e43-9098-fe21acd5dec3" providerId="ADAL" clId="{7B0DC677-40A8-454A-8244-458E6B111D82}" dt="2022-01-21T19:31:13.157" v="671" actId="478"/>
          <ac:spMkLst>
            <pc:docMk/>
            <pc:sldMk cId="2400689924" sldId="269"/>
            <ac:spMk id="5" creationId="{DAF844F8-B630-42A0-A160-A552B7AAAF78}"/>
          </ac:spMkLst>
        </pc:spChg>
        <pc:spChg chg="mod">
          <ac:chgData name="Mahmudun Nabi" userId="73707ae1-35b6-4e43-9098-fe21acd5dec3" providerId="ADAL" clId="{7B0DC677-40A8-454A-8244-458E6B111D82}" dt="2022-01-21T21:27:18.164" v="1115" actId="20577"/>
          <ac:spMkLst>
            <pc:docMk/>
            <pc:sldMk cId="2400689924" sldId="269"/>
            <ac:spMk id="6" creationId="{D443967F-33F5-43F0-8C92-5CB32261FE10}"/>
          </ac:spMkLst>
        </pc:spChg>
        <pc:spChg chg="add del mod">
          <ac:chgData name="Mahmudun Nabi" userId="73707ae1-35b6-4e43-9098-fe21acd5dec3" providerId="ADAL" clId="{7B0DC677-40A8-454A-8244-458E6B111D82}" dt="2022-01-21T21:21:21.443" v="905" actId="21"/>
          <ac:spMkLst>
            <pc:docMk/>
            <pc:sldMk cId="2400689924" sldId="269"/>
            <ac:spMk id="9" creationId="{EC06785E-C1F2-463F-B86D-D435E9C870AA}"/>
          </ac:spMkLst>
        </pc:spChg>
        <pc:picChg chg="add del mod">
          <ac:chgData name="Mahmudun Nabi" userId="73707ae1-35b6-4e43-9098-fe21acd5dec3" providerId="ADAL" clId="{7B0DC677-40A8-454A-8244-458E6B111D82}" dt="2022-01-21T21:21:21.443" v="905" actId="21"/>
          <ac:picMkLst>
            <pc:docMk/>
            <pc:sldMk cId="2400689924" sldId="269"/>
            <ac:picMk id="8" creationId="{B6988632-1E0F-4C7D-8489-4205470A1B63}"/>
          </ac:picMkLst>
        </pc:picChg>
      </pc:sldChg>
      <pc:sldChg chg="addSp delSp modSp mod">
        <pc:chgData name="Mahmudun Nabi" userId="73707ae1-35b6-4e43-9098-fe21acd5dec3" providerId="ADAL" clId="{7B0DC677-40A8-454A-8244-458E6B111D82}" dt="2022-01-21T21:20:55.532" v="903" actId="1076"/>
        <pc:sldMkLst>
          <pc:docMk/>
          <pc:sldMk cId="998388970" sldId="270"/>
        </pc:sldMkLst>
        <pc:spChg chg="mod">
          <ac:chgData name="Mahmudun Nabi" userId="73707ae1-35b6-4e43-9098-fe21acd5dec3" providerId="ADAL" clId="{7B0DC677-40A8-454A-8244-458E6B111D82}" dt="2022-01-21T21:19:08.752" v="879" actId="1076"/>
          <ac:spMkLst>
            <pc:docMk/>
            <pc:sldMk cId="998388970" sldId="270"/>
            <ac:spMk id="2" creationId="{EDEE1A23-D81C-415F-921B-0DD978EBB27E}"/>
          </ac:spMkLst>
        </pc:spChg>
        <pc:spChg chg="mod">
          <ac:chgData name="Mahmudun Nabi" userId="73707ae1-35b6-4e43-9098-fe21acd5dec3" providerId="ADAL" clId="{7B0DC677-40A8-454A-8244-458E6B111D82}" dt="2022-01-21T21:20:45.907" v="902" actId="1076"/>
          <ac:spMkLst>
            <pc:docMk/>
            <pc:sldMk cId="998388970" sldId="270"/>
            <ac:spMk id="10" creationId="{6D645684-1F99-4AB5-B90C-9F7D6E2C9374}"/>
          </ac:spMkLst>
        </pc:spChg>
        <pc:spChg chg="del mod">
          <ac:chgData name="Mahmudun Nabi" userId="73707ae1-35b6-4e43-9098-fe21acd5dec3" providerId="ADAL" clId="{7B0DC677-40A8-454A-8244-458E6B111D82}" dt="2022-01-21T21:19:04.155" v="877" actId="478"/>
          <ac:spMkLst>
            <pc:docMk/>
            <pc:sldMk cId="998388970" sldId="270"/>
            <ac:spMk id="12" creationId="{48F09863-3FC1-4253-AB38-7CED1C8D1BEA}"/>
          </ac:spMkLst>
        </pc:spChg>
        <pc:spChg chg="mod">
          <ac:chgData name="Mahmudun Nabi" userId="73707ae1-35b6-4e43-9098-fe21acd5dec3" providerId="ADAL" clId="{7B0DC677-40A8-454A-8244-458E6B111D82}" dt="2022-01-21T21:18:50.158" v="873" actId="20577"/>
          <ac:spMkLst>
            <pc:docMk/>
            <pc:sldMk cId="998388970" sldId="270"/>
            <ac:spMk id="13" creationId="{11EEB0FA-531A-4306-87C5-A66E8D019F6B}"/>
          </ac:spMkLst>
        </pc:spChg>
        <pc:picChg chg="add mod">
          <ac:chgData name="Mahmudun Nabi" userId="73707ae1-35b6-4e43-9098-fe21acd5dec3" providerId="ADAL" clId="{7B0DC677-40A8-454A-8244-458E6B111D82}" dt="2022-01-21T21:20:55.532" v="903" actId="1076"/>
          <ac:picMkLst>
            <pc:docMk/>
            <pc:sldMk cId="998388970" sldId="270"/>
            <ac:picMk id="5" creationId="{D00AE663-99B0-4F30-8670-9A28E9D4301D}"/>
          </ac:picMkLst>
        </pc:picChg>
        <pc:picChg chg="del">
          <ac:chgData name="Mahmudun Nabi" userId="73707ae1-35b6-4e43-9098-fe21acd5dec3" providerId="ADAL" clId="{7B0DC677-40A8-454A-8244-458E6B111D82}" dt="2022-01-18T22:08:07.085" v="419" actId="478"/>
          <ac:picMkLst>
            <pc:docMk/>
            <pc:sldMk cId="998388970" sldId="270"/>
            <ac:picMk id="1026" creationId="{00000000-0000-0000-0000-000000000000}"/>
          </ac:picMkLst>
        </pc:picChg>
      </pc:sldChg>
      <pc:sldChg chg="del">
        <pc:chgData name="Mahmudun Nabi" userId="73707ae1-35b6-4e43-9098-fe21acd5dec3" providerId="ADAL" clId="{7B0DC677-40A8-454A-8244-458E6B111D82}" dt="2022-01-18T22:07:44.877" v="416" actId="47"/>
        <pc:sldMkLst>
          <pc:docMk/>
          <pc:sldMk cId="1328682914" sldId="271"/>
        </pc:sldMkLst>
      </pc:sldChg>
      <pc:sldChg chg="del">
        <pc:chgData name="Mahmudun Nabi" userId="73707ae1-35b6-4e43-9098-fe21acd5dec3" providerId="ADAL" clId="{7B0DC677-40A8-454A-8244-458E6B111D82}" dt="2022-01-18T22:07:46.073" v="417" actId="47"/>
        <pc:sldMkLst>
          <pc:docMk/>
          <pc:sldMk cId="2809917292" sldId="272"/>
        </pc:sldMkLst>
      </pc:sldChg>
      <pc:sldChg chg="delSp del mod">
        <pc:chgData name="Mahmudun Nabi" userId="73707ae1-35b6-4e43-9098-fe21acd5dec3" providerId="ADAL" clId="{7B0DC677-40A8-454A-8244-458E6B111D82}" dt="2022-01-21T21:21:01.284" v="904" actId="47"/>
        <pc:sldMkLst>
          <pc:docMk/>
          <pc:sldMk cId="2150574992" sldId="273"/>
        </pc:sldMkLst>
        <pc:picChg chg="del">
          <ac:chgData name="Mahmudun Nabi" userId="73707ae1-35b6-4e43-9098-fe21acd5dec3" providerId="ADAL" clId="{7B0DC677-40A8-454A-8244-458E6B111D82}" dt="2022-01-18T22:08:12.513" v="420" actId="478"/>
          <ac:picMkLst>
            <pc:docMk/>
            <pc:sldMk cId="2150574992" sldId="273"/>
            <ac:picMk id="5" creationId="{2EC670E2-2C82-4EE6-B5EA-A653A1764B4D}"/>
          </ac:picMkLst>
        </pc:picChg>
      </pc:sldChg>
      <pc:sldChg chg="del">
        <pc:chgData name="Mahmudun Nabi" userId="73707ae1-35b6-4e43-9098-fe21acd5dec3" providerId="ADAL" clId="{7B0DC677-40A8-454A-8244-458E6B111D82}" dt="2022-01-18T22:07:47.822" v="418" actId="47"/>
        <pc:sldMkLst>
          <pc:docMk/>
          <pc:sldMk cId="2312218898" sldId="274"/>
        </pc:sldMkLst>
      </pc:sldChg>
      <pc:sldChg chg="del">
        <pc:chgData name="Mahmudun Nabi" userId="73707ae1-35b6-4e43-9098-fe21acd5dec3" providerId="ADAL" clId="{7B0DC677-40A8-454A-8244-458E6B111D82}" dt="2022-01-18T22:07:15.700" v="410" actId="47"/>
        <pc:sldMkLst>
          <pc:docMk/>
          <pc:sldMk cId="0" sldId="276"/>
        </pc:sldMkLst>
      </pc:sldChg>
      <pc:sldChg chg="addSp delSp modSp mod">
        <pc:chgData name="Mahmudun Nabi" userId="73707ae1-35b6-4e43-9098-fe21acd5dec3" providerId="ADAL" clId="{7B0DC677-40A8-454A-8244-458E6B111D82}" dt="2022-01-18T22:04:51.930" v="403" actId="20577"/>
        <pc:sldMkLst>
          <pc:docMk/>
          <pc:sldMk cId="0" sldId="278"/>
        </pc:sldMkLst>
        <pc:spChg chg="add del mod">
          <ac:chgData name="Mahmudun Nabi" userId="73707ae1-35b6-4e43-9098-fe21acd5dec3" providerId="ADAL" clId="{7B0DC677-40A8-454A-8244-458E6B111D82}" dt="2022-01-18T22:04:51.930" v="403" actId="20577"/>
          <ac:spMkLst>
            <pc:docMk/>
            <pc:sldMk cId="0" sldId="278"/>
            <ac:spMk id="16" creationId="{82AC7635-DC38-435A-8911-004C19ED0D01}"/>
          </ac:spMkLst>
        </pc:spChg>
      </pc:sldChg>
      <pc:sldChg chg="addSp delSp modSp mod">
        <pc:chgData name="Mahmudun Nabi" userId="73707ae1-35b6-4e43-9098-fe21acd5dec3" providerId="ADAL" clId="{7B0DC677-40A8-454A-8244-458E6B111D82}" dt="2022-01-18T22:06:18.178" v="409" actId="207"/>
        <pc:sldMkLst>
          <pc:docMk/>
          <pc:sldMk cId="0" sldId="279"/>
        </pc:sldMkLst>
        <pc:spChg chg="mod">
          <ac:chgData name="Mahmudun Nabi" userId="73707ae1-35b6-4e43-9098-fe21acd5dec3" providerId="ADAL" clId="{7B0DC677-40A8-454A-8244-458E6B111D82}" dt="2022-01-18T22:00:40.783" v="313" actId="1076"/>
          <ac:spMkLst>
            <pc:docMk/>
            <pc:sldMk cId="0" sldId="279"/>
            <ac:spMk id="2" creationId="{00000000-0000-0000-0000-000000000000}"/>
          </ac:spMkLst>
        </pc:spChg>
        <pc:spChg chg="del mod">
          <ac:chgData name="Mahmudun Nabi" userId="73707ae1-35b6-4e43-9098-fe21acd5dec3" providerId="ADAL" clId="{7B0DC677-40A8-454A-8244-458E6B111D82}" dt="2022-01-18T21:31:36.084" v="9" actId="478"/>
          <ac:spMkLst>
            <pc:docMk/>
            <pc:sldMk cId="0" sldId="279"/>
            <ac:spMk id="3" creationId="{00000000-0000-0000-0000-000000000000}"/>
          </ac:spMkLst>
        </pc:spChg>
        <pc:spChg chg="mod">
          <ac:chgData name="Mahmudun Nabi" userId="73707ae1-35b6-4e43-9098-fe21acd5dec3" providerId="ADAL" clId="{7B0DC677-40A8-454A-8244-458E6B111D82}" dt="2022-01-18T21:54:14.771" v="140" actId="20577"/>
          <ac:spMkLst>
            <pc:docMk/>
            <pc:sldMk cId="0" sldId="279"/>
            <ac:spMk id="5" creationId="{DBA23DE1-CC88-48C1-80D5-01F8751460A4}"/>
          </ac:spMkLst>
        </pc:spChg>
        <pc:spChg chg="del">
          <ac:chgData name="Mahmudun Nabi" userId="73707ae1-35b6-4e43-9098-fe21acd5dec3" providerId="ADAL" clId="{7B0DC677-40A8-454A-8244-458E6B111D82}" dt="2022-01-18T21:30:32.808" v="8" actId="478"/>
          <ac:spMkLst>
            <pc:docMk/>
            <pc:sldMk cId="0" sldId="279"/>
            <ac:spMk id="9" creationId="{00000000-0000-0000-0000-000000000000}"/>
          </ac:spMkLst>
        </pc:spChg>
        <pc:spChg chg="mod topLvl">
          <ac:chgData name="Mahmudun Nabi" userId="73707ae1-35b6-4e43-9098-fe21acd5dec3" providerId="ADAL" clId="{7B0DC677-40A8-454A-8244-458E6B111D82}" dt="2022-01-18T22:04:10.164" v="389" actId="12"/>
          <ac:spMkLst>
            <pc:docMk/>
            <pc:sldMk cId="0" sldId="279"/>
            <ac:spMk id="14" creationId="{0454F854-92BA-4B47-AD8E-44800CD45F22}"/>
          </ac:spMkLst>
        </pc:spChg>
        <pc:spChg chg="del mod topLvl">
          <ac:chgData name="Mahmudun Nabi" userId="73707ae1-35b6-4e43-9098-fe21acd5dec3" providerId="ADAL" clId="{7B0DC677-40A8-454A-8244-458E6B111D82}" dt="2022-01-18T21:38:59.377" v="73" actId="478"/>
          <ac:spMkLst>
            <pc:docMk/>
            <pc:sldMk cId="0" sldId="279"/>
            <ac:spMk id="15" creationId="{D69D9D31-7E63-4115-AF67-7DFE706956FA}"/>
          </ac:spMkLst>
        </pc:spChg>
        <pc:spChg chg="del">
          <ac:chgData name="Mahmudun Nabi" userId="73707ae1-35b6-4e43-9098-fe21acd5dec3" providerId="ADAL" clId="{7B0DC677-40A8-454A-8244-458E6B111D82}" dt="2022-01-18T21:30:29.573" v="6" actId="478"/>
          <ac:spMkLst>
            <pc:docMk/>
            <pc:sldMk cId="0" sldId="279"/>
            <ac:spMk id="18" creationId="{00000000-0000-0000-0000-000000000000}"/>
          </ac:spMkLst>
        </pc:spChg>
        <pc:spChg chg="add mod">
          <ac:chgData name="Mahmudun Nabi" userId="73707ae1-35b6-4e43-9098-fe21acd5dec3" providerId="ADAL" clId="{7B0DC677-40A8-454A-8244-458E6B111D82}" dt="2022-01-18T22:06:18.178" v="409" actId="207"/>
          <ac:spMkLst>
            <pc:docMk/>
            <pc:sldMk cId="0" sldId="279"/>
            <ac:spMk id="21" creationId="{47E41CE4-69EC-47E4-A9FF-6C4A603432EE}"/>
          </ac:spMkLst>
        </pc:spChg>
        <pc:spChg chg="add mod">
          <ac:chgData name="Mahmudun Nabi" userId="73707ae1-35b6-4e43-9098-fe21acd5dec3" providerId="ADAL" clId="{7B0DC677-40A8-454A-8244-458E6B111D82}" dt="2022-01-18T22:04:14.918" v="393" actId="12"/>
          <ac:spMkLst>
            <pc:docMk/>
            <pc:sldMk cId="0" sldId="279"/>
            <ac:spMk id="22" creationId="{7D1CE789-DFDC-4168-AFFD-2B02C6C15E4F}"/>
          </ac:spMkLst>
        </pc:spChg>
        <pc:spChg chg="add mod">
          <ac:chgData name="Mahmudun Nabi" userId="73707ae1-35b6-4e43-9098-fe21acd5dec3" providerId="ADAL" clId="{7B0DC677-40A8-454A-8244-458E6B111D82}" dt="2022-01-18T22:02:09.874" v="341" actId="1076"/>
          <ac:spMkLst>
            <pc:docMk/>
            <pc:sldMk cId="0" sldId="279"/>
            <ac:spMk id="23" creationId="{A58B2F5B-6A8E-47C1-8AC1-45EC1EF4DF6A}"/>
          </ac:spMkLst>
        </pc:spChg>
        <pc:spChg chg="add del mod">
          <ac:chgData name="Mahmudun Nabi" userId="73707ae1-35b6-4e43-9098-fe21acd5dec3" providerId="ADAL" clId="{7B0DC677-40A8-454A-8244-458E6B111D82}" dt="2022-01-18T22:03:14.419" v="360" actId="478"/>
          <ac:spMkLst>
            <pc:docMk/>
            <pc:sldMk cId="0" sldId="279"/>
            <ac:spMk id="29" creationId="{F7DB4C85-75A2-4D8B-A976-F4AB2E943C2E}"/>
          </ac:spMkLst>
        </pc:spChg>
        <pc:spChg chg="add mod">
          <ac:chgData name="Mahmudun Nabi" userId="73707ae1-35b6-4e43-9098-fe21acd5dec3" providerId="ADAL" clId="{7B0DC677-40A8-454A-8244-458E6B111D82}" dt="2022-01-18T22:04:18.420" v="397" actId="12"/>
          <ac:spMkLst>
            <pc:docMk/>
            <pc:sldMk cId="0" sldId="279"/>
            <ac:spMk id="30" creationId="{E337A4AF-6F94-42BF-BA7E-5EB4C4018DE1}"/>
          </ac:spMkLst>
        </pc:spChg>
        <pc:grpChg chg="add del mod">
          <ac:chgData name="Mahmudun Nabi" userId="73707ae1-35b6-4e43-9098-fe21acd5dec3" providerId="ADAL" clId="{7B0DC677-40A8-454A-8244-458E6B111D82}" dt="2022-01-18T21:38:59.377" v="73" actId="478"/>
          <ac:grpSpMkLst>
            <pc:docMk/>
            <pc:sldMk cId="0" sldId="279"/>
            <ac:grpSpMk id="13" creationId="{23B3990C-1CC8-475A-811E-EDE5FCE69343}"/>
          </ac:grpSpMkLst>
        </pc:grpChg>
        <pc:picChg chg="add del">
          <ac:chgData name="Mahmudun Nabi" userId="73707ae1-35b6-4e43-9098-fe21acd5dec3" providerId="ADAL" clId="{7B0DC677-40A8-454A-8244-458E6B111D82}" dt="2022-01-18T21:40:01.196" v="78" actId="478"/>
          <ac:picMkLst>
            <pc:docMk/>
            <pc:sldMk cId="0" sldId="279"/>
            <ac:picMk id="7" creationId="{1CC1F449-B0C5-4A73-86DC-9CF8D5671D82}"/>
          </ac:picMkLst>
        </pc:picChg>
        <pc:picChg chg="add mod">
          <ac:chgData name="Mahmudun Nabi" userId="73707ae1-35b6-4e43-9098-fe21acd5dec3" providerId="ADAL" clId="{7B0DC677-40A8-454A-8244-458E6B111D82}" dt="2022-01-18T22:01:16.677" v="320" actId="14100"/>
          <ac:picMkLst>
            <pc:docMk/>
            <pc:sldMk cId="0" sldId="279"/>
            <ac:picMk id="10" creationId="{245830E2-AE5E-45E3-9A48-A56CE7790FC0}"/>
          </ac:picMkLst>
        </pc:picChg>
        <pc:picChg chg="add del">
          <ac:chgData name="Mahmudun Nabi" userId="73707ae1-35b6-4e43-9098-fe21acd5dec3" providerId="ADAL" clId="{7B0DC677-40A8-454A-8244-458E6B111D82}" dt="2022-01-18T21:47:24.142" v="105" actId="22"/>
          <ac:picMkLst>
            <pc:docMk/>
            <pc:sldMk cId="0" sldId="279"/>
            <ac:picMk id="12" creationId="{0C433D11-6103-4F57-BF32-59FE2F7DF840}"/>
          </ac:picMkLst>
        </pc:picChg>
        <pc:picChg chg="add mod">
          <ac:chgData name="Mahmudun Nabi" userId="73707ae1-35b6-4e43-9098-fe21acd5dec3" providerId="ADAL" clId="{7B0DC677-40A8-454A-8244-458E6B111D82}" dt="2022-01-18T22:01:12.743" v="319" actId="1076"/>
          <ac:picMkLst>
            <pc:docMk/>
            <pc:sldMk cId="0" sldId="279"/>
            <ac:picMk id="17" creationId="{AB9F1443-5C30-4AD0-AD44-F4E96A9E2719}"/>
          </ac:picMkLst>
        </pc:picChg>
        <pc:picChg chg="add mod">
          <ac:chgData name="Mahmudun Nabi" userId="73707ae1-35b6-4e43-9098-fe21acd5dec3" providerId="ADAL" clId="{7B0DC677-40A8-454A-8244-458E6B111D82}" dt="2022-01-18T22:01:29.996" v="321" actId="1076"/>
          <ac:picMkLst>
            <pc:docMk/>
            <pc:sldMk cId="0" sldId="279"/>
            <ac:picMk id="20" creationId="{3B317A57-0B55-499C-A11D-E264853E1079}"/>
          </ac:picMkLst>
        </pc:picChg>
        <pc:picChg chg="del">
          <ac:chgData name="Mahmudun Nabi" userId="73707ae1-35b6-4e43-9098-fe21acd5dec3" providerId="ADAL" clId="{7B0DC677-40A8-454A-8244-458E6B111D82}" dt="2022-01-18T21:30:17.298" v="1" actId="478"/>
          <ac:picMkLst>
            <pc:docMk/>
            <pc:sldMk cId="0" sldId="279"/>
            <ac:picMk id="1031" creationId="{00000000-0000-0000-0000-000000000000}"/>
          </ac:picMkLst>
        </pc:picChg>
        <pc:picChg chg="del">
          <ac:chgData name="Mahmudun Nabi" userId="73707ae1-35b6-4e43-9098-fe21acd5dec3" providerId="ADAL" clId="{7B0DC677-40A8-454A-8244-458E6B111D82}" dt="2022-01-18T21:30:13.087" v="0" actId="478"/>
          <ac:picMkLst>
            <pc:docMk/>
            <pc:sldMk cId="0" sldId="279"/>
            <ac:picMk id="1032" creationId="{00000000-0000-0000-0000-000000000000}"/>
          </ac:picMkLst>
        </pc:picChg>
        <pc:picChg chg="del">
          <ac:chgData name="Mahmudun Nabi" userId="73707ae1-35b6-4e43-9098-fe21acd5dec3" providerId="ADAL" clId="{7B0DC677-40A8-454A-8244-458E6B111D82}" dt="2022-01-18T21:30:24.579" v="5" actId="478"/>
          <ac:picMkLst>
            <pc:docMk/>
            <pc:sldMk cId="0" sldId="279"/>
            <ac:picMk id="1035" creationId="{00000000-0000-0000-0000-000000000000}"/>
          </ac:picMkLst>
        </pc:picChg>
      </pc:sldChg>
      <pc:sldChg chg="modSp mod">
        <pc:chgData name="Mahmudun Nabi" userId="73707ae1-35b6-4e43-9098-fe21acd5dec3" providerId="ADAL" clId="{7B0DC677-40A8-454A-8244-458E6B111D82}" dt="2022-01-18T22:04:34.446" v="401" actId="20577"/>
        <pc:sldMkLst>
          <pc:docMk/>
          <pc:sldMk cId="0" sldId="280"/>
        </pc:sldMkLst>
        <pc:spChg chg="mod">
          <ac:chgData name="Mahmudun Nabi" userId="73707ae1-35b6-4e43-9098-fe21acd5dec3" providerId="ADAL" clId="{7B0DC677-40A8-454A-8244-458E6B111D82}" dt="2022-01-18T22:04:34.446" v="401" actId="20577"/>
          <ac:spMkLst>
            <pc:docMk/>
            <pc:sldMk cId="0" sldId="280"/>
            <ac:spMk id="6" creationId="{1CA8B9F7-D395-45DF-AB9B-0059599F3D75}"/>
          </ac:spMkLst>
        </pc:spChg>
      </pc:sldChg>
      <pc:sldChg chg="del">
        <pc:chgData name="Mahmudun Nabi" userId="73707ae1-35b6-4e43-9098-fe21acd5dec3" providerId="ADAL" clId="{7B0DC677-40A8-454A-8244-458E6B111D82}" dt="2022-01-18T22:07:23.908" v="413" actId="47"/>
        <pc:sldMkLst>
          <pc:docMk/>
          <pc:sldMk cId="0" sldId="281"/>
        </pc:sldMkLst>
      </pc:sldChg>
      <pc:sldChg chg="del">
        <pc:chgData name="Mahmudun Nabi" userId="73707ae1-35b6-4e43-9098-fe21acd5dec3" providerId="ADAL" clId="{7B0DC677-40A8-454A-8244-458E6B111D82}" dt="2022-01-18T22:07:25.609" v="414" actId="47"/>
        <pc:sldMkLst>
          <pc:docMk/>
          <pc:sldMk cId="0" sldId="282"/>
        </pc:sldMkLst>
      </pc:sldChg>
      <pc:sldChg chg="del">
        <pc:chgData name="Mahmudun Nabi" userId="73707ae1-35b6-4e43-9098-fe21acd5dec3" providerId="ADAL" clId="{7B0DC677-40A8-454A-8244-458E6B111D82}" dt="2022-01-18T22:07:22.009" v="412" actId="47"/>
        <pc:sldMkLst>
          <pc:docMk/>
          <pc:sldMk cId="0" sldId="283"/>
        </pc:sldMkLst>
      </pc:sldChg>
      <pc:sldChg chg="del">
        <pc:chgData name="Mahmudun Nabi" userId="73707ae1-35b6-4e43-9098-fe21acd5dec3" providerId="ADAL" clId="{7B0DC677-40A8-454A-8244-458E6B111D82}" dt="2022-01-18T22:07:27.153" v="415" actId="47"/>
        <pc:sldMkLst>
          <pc:docMk/>
          <pc:sldMk cId="0" sldId="284"/>
        </pc:sldMkLst>
      </pc:sldChg>
      <pc:sldChg chg="modSp mod">
        <pc:chgData name="Mahmudun Nabi" userId="73707ae1-35b6-4e43-9098-fe21acd5dec3" providerId="ADAL" clId="{7B0DC677-40A8-454A-8244-458E6B111D82}" dt="2022-01-21T19:31:35.178" v="676" actId="6549"/>
        <pc:sldMkLst>
          <pc:docMk/>
          <pc:sldMk cId="0" sldId="286"/>
        </pc:sldMkLst>
        <pc:spChg chg="mod">
          <ac:chgData name="Mahmudun Nabi" userId="73707ae1-35b6-4e43-9098-fe21acd5dec3" providerId="ADAL" clId="{7B0DC677-40A8-454A-8244-458E6B111D82}" dt="2022-01-21T19:31:35.178" v="676" actId="6549"/>
          <ac:spMkLst>
            <pc:docMk/>
            <pc:sldMk cId="0" sldId="286"/>
            <ac:spMk id="3" creationId="{00000000-0000-0000-0000-000000000000}"/>
          </ac:spMkLst>
        </pc:spChg>
      </pc:sldChg>
      <pc:sldChg chg="del">
        <pc:chgData name="Mahmudun Nabi" userId="73707ae1-35b6-4e43-9098-fe21acd5dec3" providerId="ADAL" clId="{7B0DC677-40A8-454A-8244-458E6B111D82}" dt="2022-01-18T22:07:18.303" v="411" actId="47"/>
        <pc:sldMkLst>
          <pc:docMk/>
          <pc:sldMk cId="1949359992" sldId="287"/>
        </pc:sldMkLst>
      </pc:sldChg>
      <pc:sldChg chg="addSp modSp new mod">
        <pc:chgData name="Mahmudun Nabi" userId="73707ae1-35b6-4e43-9098-fe21acd5dec3" providerId="ADAL" clId="{7B0DC677-40A8-454A-8244-458E6B111D82}" dt="2022-01-18T22:16:46.049" v="670" actId="1076"/>
        <pc:sldMkLst>
          <pc:docMk/>
          <pc:sldMk cId="1033192616" sldId="291"/>
        </pc:sldMkLst>
        <pc:spChg chg="mod">
          <ac:chgData name="Mahmudun Nabi" userId="73707ae1-35b6-4e43-9098-fe21acd5dec3" providerId="ADAL" clId="{7B0DC677-40A8-454A-8244-458E6B111D82}" dt="2022-01-18T22:09:09.755" v="441" actId="20577"/>
          <ac:spMkLst>
            <pc:docMk/>
            <pc:sldMk cId="1033192616" sldId="291"/>
            <ac:spMk id="2" creationId="{B05B6697-DC69-4AC4-896B-BA2E100FF74B}"/>
          </ac:spMkLst>
        </pc:spChg>
        <pc:spChg chg="mod">
          <ac:chgData name="Mahmudun Nabi" userId="73707ae1-35b6-4e43-9098-fe21acd5dec3" providerId="ADAL" clId="{7B0DC677-40A8-454A-8244-458E6B111D82}" dt="2022-01-18T22:15:37.658" v="642" actId="1076"/>
          <ac:spMkLst>
            <pc:docMk/>
            <pc:sldMk cId="1033192616" sldId="291"/>
            <ac:spMk id="3" creationId="{F4BD9E7C-89FE-488A-A0F6-0D4BE92DAC70}"/>
          </ac:spMkLst>
        </pc:spChg>
        <pc:spChg chg="add mod">
          <ac:chgData name="Mahmudun Nabi" userId="73707ae1-35b6-4e43-9098-fe21acd5dec3" providerId="ADAL" clId="{7B0DC677-40A8-454A-8244-458E6B111D82}" dt="2022-01-18T22:16:43.294" v="669" actId="1076"/>
          <ac:spMkLst>
            <pc:docMk/>
            <pc:sldMk cId="1033192616" sldId="291"/>
            <ac:spMk id="5" creationId="{7ABA847D-BD7E-4ADD-8D2A-1CD73842D40F}"/>
          </ac:spMkLst>
        </pc:spChg>
        <pc:spChg chg="add mod">
          <ac:chgData name="Mahmudun Nabi" userId="73707ae1-35b6-4e43-9098-fe21acd5dec3" providerId="ADAL" clId="{7B0DC677-40A8-454A-8244-458E6B111D82}" dt="2022-01-18T22:16:46.049" v="670" actId="1076"/>
          <ac:spMkLst>
            <pc:docMk/>
            <pc:sldMk cId="1033192616" sldId="291"/>
            <ac:spMk id="6" creationId="{80368D98-F08A-42CE-BEE9-9549B44467CB}"/>
          </ac:spMkLst>
        </pc:spChg>
      </pc:sldChg>
      <pc:sldChg chg="addSp delSp modSp new mod">
        <pc:chgData name="Mahmudun Nabi" userId="73707ae1-35b6-4e43-9098-fe21acd5dec3" providerId="ADAL" clId="{7B0DC677-40A8-454A-8244-458E6B111D82}" dt="2022-01-21T21:26:59.840" v="1113" actId="1076"/>
        <pc:sldMkLst>
          <pc:docMk/>
          <pc:sldMk cId="2558436567" sldId="292"/>
        </pc:sldMkLst>
        <pc:spChg chg="mod">
          <ac:chgData name="Mahmudun Nabi" userId="73707ae1-35b6-4e43-9098-fe21acd5dec3" providerId="ADAL" clId="{7B0DC677-40A8-454A-8244-458E6B111D82}" dt="2022-01-21T21:24:49.922" v="1023" actId="1076"/>
          <ac:spMkLst>
            <pc:docMk/>
            <pc:sldMk cId="2558436567" sldId="292"/>
            <ac:spMk id="2" creationId="{9212AEEA-2E29-44FC-BBEE-F342D1D162DB}"/>
          </ac:spMkLst>
        </pc:spChg>
        <pc:spChg chg="del">
          <ac:chgData name="Mahmudun Nabi" userId="73707ae1-35b6-4e43-9098-fe21acd5dec3" providerId="ADAL" clId="{7B0DC677-40A8-454A-8244-458E6B111D82}" dt="2022-01-21T21:21:26.415" v="907" actId="478"/>
          <ac:spMkLst>
            <pc:docMk/>
            <pc:sldMk cId="2558436567" sldId="292"/>
            <ac:spMk id="3" creationId="{8E00151B-ADFF-4528-A94E-C91CBBCE4AC5}"/>
          </ac:spMkLst>
        </pc:spChg>
        <pc:spChg chg="add mod">
          <ac:chgData name="Mahmudun Nabi" userId="73707ae1-35b6-4e43-9098-fe21acd5dec3" providerId="ADAL" clId="{7B0DC677-40A8-454A-8244-458E6B111D82}" dt="2022-01-21T21:24:43.603" v="1021" actId="1076"/>
          <ac:spMkLst>
            <pc:docMk/>
            <pc:sldMk cId="2558436567" sldId="292"/>
            <ac:spMk id="6" creationId="{7846CDD3-6D60-4428-ABBC-26E6E1E7D838}"/>
          </ac:spMkLst>
        </pc:spChg>
        <pc:spChg chg="add mod">
          <ac:chgData name="Mahmudun Nabi" userId="73707ae1-35b6-4e43-9098-fe21acd5dec3" providerId="ADAL" clId="{7B0DC677-40A8-454A-8244-458E6B111D82}" dt="2022-01-21T21:26:50.549" v="1110" actId="1076"/>
          <ac:spMkLst>
            <pc:docMk/>
            <pc:sldMk cId="2558436567" sldId="292"/>
            <ac:spMk id="7" creationId="{E39AA325-E48D-45FA-B8DA-F273AB1FB296}"/>
          </ac:spMkLst>
        </pc:spChg>
        <pc:spChg chg="add mod">
          <ac:chgData name="Mahmudun Nabi" userId="73707ae1-35b6-4e43-9098-fe21acd5dec3" providerId="ADAL" clId="{7B0DC677-40A8-454A-8244-458E6B111D82}" dt="2022-01-21T21:26:53.590" v="1111" actId="1076"/>
          <ac:spMkLst>
            <pc:docMk/>
            <pc:sldMk cId="2558436567" sldId="292"/>
            <ac:spMk id="8" creationId="{E50DC6C9-4CC6-4A27-B53E-4857691A6697}"/>
          </ac:spMkLst>
        </pc:spChg>
        <pc:spChg chg="add mod">
          <ac:chgData name="Mahmudun Nabi" userId="73707ae1-35b6-4e43-9098-fe21acd5dec3" providerId="ADAL" clId="{7B0DC677-40A8-454A-8244-458E6B111D82}" dt="2022-01-21T21:26:59.840" v="1113" actId="1076"/>
          <ac:spMkLst>
            <pc:docMk/>
            <pc:sldMk cId="2558436567" sldId="292"/>
            <ac:spMk id="9" creationId="{45E0EB44-F12D-44BE-96D0-95012E17B220}"/>
          </ac:spMkLst>
        </pc:spChg>
        <pc:picChg chg="add mod">
          <ac:chgData name="Mahmudun Nabi" userId="73707ae1-35b6-4e43-9098-fe21acd5dec3" providerId="ADAL" clId="{7B0DC677-40A8-454A-8244-458E6B111D82}" dt="2022-01-21T21:24:40.888" v="1020" actId="1076"/>
          <ac:picMkLst>
            <pc:docMk/>
            <pc:sldMk cId="2558436567" sldId="292"/>
            <ac:picMk id="5" creationId="{DDEC0861-C318-48A2-9A11-5A6941061D9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612B3-BC58-41E6-AAB2-5F1F2C9E43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2BD9F-BFE0-472D-8B1D-B27E97D5587E}">
      <dgm:prSet custT="1"/>
      <dgm:spPr/>
      <dgm:t>
        <a:bodyPr/>
        <a:lstStyle/>
        <a:p>
          <a:r>
            <a:rPr lang="en-US" sz="2400" b="1" dirty="0"/>
            <a:t>Executable code </a:t>
          </a:r>
        </a:p>
        <a:p>
          <a:r>
            <a:rPr lang="en-US" sz="2400" b="0" dirty="0"/>
            <a:t> </a:t>
          </a:r>
          <a:r>
            <a:rPr lang="en-US" sz="2200" b="0" dirty="0"/>
            <a:t>stored on the Ethereum blockchain </a:t>
          </a:r>
        </a:p>
      </dgm:t>
    </dgm:pt>
    <dgm:pt modelId="{CEDC8793-4EDA-46A7-8813-93C1DE0F34BA}" type="parTrans" cxnId="{AD77CA58-1E0E-4732-B440-13B923E0561C}">
      <dgm:prSet/>
      <dgm:spPr/>
      <dgm:t>
        <a:bodyPr/>
        <a:lstStyle/>
        <a:p>
          <a:endParaRPr lang="en-US"/>
        </a:p>
      </dgm:t>
    </dgm:pt>
    <dgm:pt modelId="{7B2173D4-65DC-4912-9406-D9A281E10D84}" type="sibTrans" cxnId="{AD77CA58-1E0E-4732-B440-13B923E0561C}">
      <dgm:prSet/>
      <dgm:spPr/>
      <dgm:t>
        <a:bodyPr/>
        <a:lstStyle/>
        <a:p>
          <a:endParaRPr lang="en-US"/>
        </a:p>
      </dgm:t>
    </dgm:pt>
    <dgm:pt modelId="{9CF06453-9A48-4350-A70C-ED156A2DD693}">
      <dgm:prSet custT="1"/>
      <dgm:spPr/>
      <dgm:t>
        <a:bodyPr/>
        <a:lstStyle/>
        <a:p>
          <a:r>
            <a:rPr lang="en-US" sz="2400" b="1" dirty="0"/>
            <a:t>Bytecode</a:t>
          </a:r>
        </a:p>
        <a:p>
          <a:r>
            <a:rPr lang="en-CA" sz="2200" b="0" i="0" dirty="0"/>
            <a:t>Instruction set for execution inside EVM</a:t>
          </a:r>
          <a:endParaRPr lang="en-US" sz="2200" dirty="0"/>
        </a:p>
      </dgm:t>
    </dgm:pt>
    <dgm:pt modelId="{EA80AF22-DE71-4FCB-A742-995632214AD9}" type="parTrans" cxnId="{EB7E54CF-DB8A-42B0-A257-3A920364B2DF}">
      <dgm:prSet/>
      <dgm:spPr/>
      <dgm:t>
        <a:bodyPr/>
        <a:lstStyle/>
        <a:p>
          <a:endParaRPr lang="en-US"/>
        </a:p>
      </dgm:t>
    </dgm:pt>
    <dgm:pt modelId="{1BA4D429-5ED7-4E54-A141-12E841C6BDDD}" type="sibTrans" cxnId="{EB7E54CF-DB8A-42B0-A257-3A920364B2DF}">
      <dgm:prSet/>
      <dgm:spPr/>
      <dgm:t>
        <a:bodyPr/>
        <a:lstStyle/>
        <a:p>
          <a:endParaRPr lang="en-US"/>
        </a:p>
      </dgm:t>
    </dgm:pt>
    <dgm:pt modelId="{9E8EC8B9-6BB0-4A44-B499-B807D5D4597F}">
      <dgm:prSet custT="1"/>
      <dgm:spPr/>
      <dgm:t>
        <a:bodyPr/>
        <a:lstStyle/>
        <a:p>
          <a:r>
            <a:rPr lang="en-US" sz="2300" b="1" dirty="0"/>
            <a:t>Code Execution</a:t>
          </a:r>
        </a:p>
        <a:p>
          <a:r>
            <a:rPr lang="en-US" sz="2200" dirty="0"/>
            <a:t>triggered by the transactions added to the blockchain</a:t>
          </a:r>
        </a:p>
      </dgm:t>
    </dgm:pt>
    <dgm:pt modelId="{60C1E83E-5CAD-4201-A068-2A8AB1AD3C90}" type="parTrans" cxnId="{472D6DD5-CA9C-4C1B-8FBC-5164BCDE500E}">
      <dgm:prSet/>
      <dgm:spPr/>
      <dgm:t>
        <a:bodyPr/>
        <a:lstStyle/>
        <a:p>
          <a:endParaRPr lang="en-US"/>
        </a:p>
      </dgm:t>
    </dgm:pt>
    <dgm:pt modelId="{7FC8D50B-C2BB-4D42-B2D1-C1A58AB446C7}" type="sibTrans" cxnId="{472D6DD5-CA9C-4C1B-8FBC-5164BCDE500E}">
      <dgm:prSet/>
      <dgm:spPr/>
      <dgm:t>
        <a:bodyPr/>
        <a:lstStyle/>
        <a:p>
          <a:endParaRPr lang="en-US"/>
        </a:p>
      </dgm:t>
    </dgm:pt>
    <dgm:pt modelId="{463B1F77-B63E-4063-8FD5-305EDD5BD8C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400" b="1" i="0" dirty="0"/>
            <a:t>Gas</a:t>
          </a:r>
        </a:p>
        <a:p>
          <a:pPr>
            <a:spcAft>
              <a:spcPct val="35000"/>
            </a:spcAft>
          </a:pPr>
          <a:r>
            <a:rPr lang="en-US" sz="2100" b="1" i="1" dirty="0"/>
            <a:t> </a:t>
          </a:r>
          <a:r>
            <a:rPr lang="en-US" sz="2100" b="0" i="0" dirty="0"/>
            <a:t>Unit of </a:t>
          </a:r>
          <a:r>
            <a:rPr lang="en-US" sz="2100" dirty="0"/>
            <a:t>Execution </a:t>
          </a:r>
        </a:p>
        <a:p>
          <a:pPr>
            <a:spcAft>
              <a:spcPts val="0"/>
            </a:spcAft>
          </a:pPr>
          <a:r>
            <a:rPr lang="en-US" sz="2400" b="1" i="0" dirty="0"/>
            <a:t>Gas limit</a:t>
          </a:r>
          <a:endParaRPr lang="en-US" sz="2400" i="0" dirty="0"/>
        </a:p>
        <a:p>
          <a:pPr>
            <a:spcAft>
              <a:spcPct val="35000"/>
            </a:spcAft>
          </a:pPr>
          <a:r>
            <a:rPr lang="en-US" sz="2100" dirty="0"/>
            <a:t>Max. amount of gas a transaction or block may consume</a:t>
          </a:r>
        </a:p>
      </dgm:t>
    </dgm:pt>
    <dgm:pt modelId="{2C6C68E5-E24C-4D8D-A3C4-CE4EF3832359}" type="parTrans" cxnId="{0BC85FB0-0D58-4580-8C6C-3152E0B108AC}">
      <dgm:prSet/>
      <dgm:spPr/>
      <dgm:t>
        <a:bodyPr/>
        <a:lstStyle/>
        <a:p>
          <a:endParaRPr lang="en-US"/>
        </a:p>
      </dgm:t>
    </dgm:pt>
    <dgm:pt modelId="{789A62D8-D601-4CB9-9646-AD6974807FCA}" type="sibTrans" cxnId="{0BC85FB0-0D58-4580-8C6C-3152E0B108AC}">
      <dgm:prSet/>
      <dgm:spPr/>
      <dgm:t>
        <a:bodyPr/>
        <a:lstStyle/>
        <a:p>
          <a:endParaRPr lang="en-US"/>
        </a:p>
      </dgm:t>
    </dgm:pt>
    <dgm:pt modelId="{E59D5B31-7092-451C-8694-863754F9FAB8}">
      <dgm:prSet custT="1"/>
      <dgm:spPr/>
      <dgm:t>
        <a:bodyPr/>
        <a:lstStyle/>
        <a:p>
          <a:r>
            <a:rPr lang="en-US" sz="2400" b="1" i="0" dirty="0"/>
            <a:t>Solidity</a:t>
          </a:r>
        </a:p>
        <a:p>
          <a:r>
            <a:rPr lang="en-US" sz="2200" dirty="0"/>
            <a:t>Language</a:t>
          </a:r>
          <a:r>
            <a:rPr lang="en-CA" sz="2200" dirty="0"/>
            <a:t> for Ethereum</a:t>
          </a:r>
          <a:r>
            <a:rPr lang="en-US" sz="2200" dirty="0"/>
            <a:t> smart contract</a:t>
          </a:r>
        </a:p>
      </dgm:t>
    </dgm:pt>
    <dgm:pt modelId="{95317739-3348-4A28-B090-F28F516CE322}" type="parTrans" cxnId="{FD1147F6-3440-4023-8A50-27CF40065453}">
      <dgm:prSet/>
      <dgm:spPr/>
      <dgm:t>
        <a:bodyPr/>
        <a:lstStyle/>
        <a:p>
          <a:endParaRPr lang="en-US"/>
        </a:p>
      </dgm:t>
    </dgm:pt>
    <dgm:pt modelId="{92A0ABD4-9912-409A-AF13-FA2723EF7329}" type="sibTrans" cxnId="{FD1147F6-3440-4023-8A50-27CF40065453}">
      <dgm:prSet/>
      <dgm:spPr/>
      <dgm:t>
        <a:bodyPr/>
        <a:lstStyle/>
        <a:p>
          <a:endParaRPr lang="en-US"/>
        </a:p>
      </dgm:t>
    </dgm:pt>
    <dgm:pt modelId="{144B2CA7-5A27-4DF5-86D8-6F2CF5730F51}">
      <dgm:prSet/>
      <dgm:spPr/>
      <dgm:t>
        <a:bodyPr/>
        <a:lstStyle/>
        <a:p>
          <a:pPr algn="ctr"/>
          <a:r>
            <a:rPr lang="en-US" sz="2400" b="1" dirty="0"/>
            <a:t>Properties</a:t>
          </a:r>
          <a:endParaRPr lang="en-US" sz="2400" dirty="0"/>
        </a:p>
      </dgm:t>
    </dgm:pt>
    <dgm:pt modelId="{2347125E-17BD-465F-9798-3017E89DAB71}" type="parTrans" cxnId="{2FB7ABDD-7A58-4523-89FE-31227E0B2FCC}">
      <dgm:prSet/>
      <dgm:spPr/>
      <dgm:t>
        <a:bodyPr/>
        <a:lstStyle/>
        <a:p>
          <a:endParaRPr lang="en-US"/>
        </a:p>
      </dgm:t>
    </dgm:pt>
    <dgm:pt modelId="{E737AD3D-EC36-46E8-8CA0-269910C70B95}" type="sibTrans" cxnId="{2FB7ABDD-7A58-4523-89FE-31227E0B2FCC}">
      <dgm:prSet/>
      <dgm:spPr/>
      <dgm:t>
        <a:bodyPr/>
        <a:lstStyle/>
        <a:p>
          <a:endParaRPr lang="en-US"/>
        </a:p>
      </dgm:t>
    </dgm:pt>
    <dgm:pt modelId="{75FB3816-B354-43E4-BD59-B89CEE8C16E6}">
      <dgm:prSet custT="1"/>
      <dgm:spPr/>
      <dgm:t>
        <a:bodyPr/>
        <a:lstStyle/>
        <a:p>
          <a:pPr algn="l"/>
          <a:r>
            <a:rPr lang="en-US" sz="2200" dirty="0"/>
            <a:t>Correctness </a:t>
          </a:r>
        </a:p>
      </dgm:t>
    </dgm:pt>
    <dgm:pt modelId="{67C0BD4D-1987-4DE5-B31B-82A5B629370A}" type="parTrans" cxnId="{304311C5-7FC7-40FF-82BC-A7BAF134C679}">
      <dgm:prSet/>
      <dgm:spPr/>
      <dgm:t>
        <a:bodyPr/>
        <a:lstStyle/>
        <a:p>
          <a:endParaRPr lang="en-US"/>
        </a:p>
      </dgm:t>
    </dgm:pt>
    <dgm:pt modelId="{37AA6116-0F53-4383-A06E-24CA40FC59FB}" type="sibTrans" cxnId="{304311C5-7FC7-40FF-82BC-A7BAF134C679}">
      <dgm:prSet/>
      <dgm:spPr/>
      <dgm:t>
        <a:bodyPr/>
        <a:lstStyle/>
        <a:p>
          <a:endParaRPr lang="en-US"/>
        </a:p>
      </dgm:t>
    </dgm:pt>
    <dgm:pt modelId="{0ED223FF-18E3-40C4-8A56-512A44B1811B}">
      <dgm:prSet custT="1"/>
      <dgm:spPr/>
      <dgm:t>
        <a:bodyPr/>
        <a:lstStyle/>
        <a:p>
          <a:pPr algn="l"/>
          <a:r>
            <a:rPr lang="en-US" sz="2200" dirty="0"/>
            <a:t>Transparency</a:t>
          </a:r>
        </a:p>
      </dgm:t>
    </dgm:pt>
    <dgm:pt modelId="{AAED4303-7EFB-4A7A-A127-777BFA13E5C7}" type="parTrans" cxnId="{EF464158-A8E8-4FA4-B315-B9A3CE2E62F8}">
      <dgm:prSet/>
      <dgm:spPr/>
      <dgm:t>
        <a:bodyPr/>
        <a:lstStyle/>
        <a:p>
          <a:endParaRPr lang="en-US"/>
        </a:p>
      </dgm:t>
    </dgm:pt>
    <dgm:pt modelId="{D36C74D0-7810-4C5C-A3BA-2EB664794210}" type="sibTrans" cxnId="{EF464158-A8E8-4FA4-B315-B9A3CE2E62F8}">
      <dgm:prSet/>
      <dgm:spPr/>
      <dgm:t>
        <a:bodyPr/>
        <a:lstStyle/>
        <a:p>
          <a:endParaRPr lang="en-US"/>
        </a:p>
      </dgm:t>
    </dgm:pt>
    <dgm:pt modelId="{C20DCBFD-67DE-47B6-B2A9-000201F7B518}">
      <dgm:prSet custT="1"/>
      <dgm:spPr/>
      <dgm:t>
        <a:bodyPr/>
        <a:lstStyle/>
        <a:p>
          <a:pPr algn="l"/>
          <a:r>
            <a:rPr lang="en-US" sz="2200" dirty="0"/>
            <a:t>Immutability</a:t>
          </a:r>
        </a:p>
      </dgm:t>
    </dgm:pt>
    <dgm:pt modelId="{A3DECBC5-E31A-4BBF-83C6-4196E596266A}" type="parTrans" cxnId="{2F018D6E-59F5-468D-A301-B5A2E9E3A61F}">
      <dgm:prSet/>
      <dgm:spPr/>
      <dgm:t>
        <a:bodyPr/>
        <a:lstStyle/>
        <a:p>
          <a:endParaRPr lang="en-US"/>
        </a:p>
      </dgm:t>
    </dgm:pt>
    <dgm:pt modelId="{936AB62F-E899-424F-BE6C-06511EB50777}" type="sibTrans" cxnId="{2F018D6E-59F5-468D-A301-B5A2E9E3A61F}">
      <dgm:prSet/>
      <dgm:spPr/>
      <dgm:t>
        <a:bodyPr/>
        <a:lstStyle/>
        <a:p>
          <a:endParaRPr lang="en-US"/>
        </a:p>
      </dgm:t>
    </dgm:pt>
    <dgm:pt modelId="{899C7708-C761-45CA-A11E-C13401733CC3}" type="pres">
      <dgm:prSet presAssocID="{258612B3-BC58-41E6-AAB2-5F1F2C9E43AA}" presName="diagram" presStyleCnt="0">
        <dgm:presLayoutVars>
          <dgm:dir/>
          <dgm:resizeHandles val="exact"/>
        </dgm:presLayoutVars>
      </dgm:prSet>
      <dgm:spPr/>
    </dgm:pt>
    <dgm:pt modelId="{E8C99831-1E82-46E1-8805-BF714FE8B0D9}" type="pres">
      <dgm:prSet presAssocID="{2982BD9F-BFE0-472D-8B1D-B27E97D5587E}" presName="node" presStyleLbl="node1" presStyleIdx="0" presStyleCnt="6">
        <dgm:presLayoutVars>
          <dgm:bulletEnabled val="1"/>
        </dgm:presLayoutVars>
      </dgm:prSet>
      <dgm:spPr/>
    </dgm:pt>
    <dgm:pt modelId="{E442BA2F-B8A4-4F3B-8B21-8E942559B2DE}" type="pres">
      <dgm:prSet presAssocID="{7B2173D4-65DC-4912-9406-D9A281E10D84}" presName="sibTrans" presStyleCnt="0"/>
      <dgm:spPr/>
    </dgm:pt>
    <dgm:pt modelId="{EDB505EF-BA74-4366-92D4-B702BAFEC5B1}" type="pres">
      <dgm:prSet presAssocID="{9CF06453-9A48-4350-A70C-ED156A2DD693}" presName="node" presStyleLbl="node1" presStyleIdx="1" presStyleCnt="6" custLinFactY="26075" custLinFactNeighborX="-1241" custLinFactNeighborY="100000">
        <dgm:presLayoutVars>
          <dgm:bulletEnabled val="1"/>
        </dgm:presLayoutVars>
      </dgm:prSet>
      <dgm:spPr/>
    </dgm:pt>
    <dgm:pt modelId="{FE2414F9-6284-41B2-BABC-565F5A7918BD}" type="pres">
      <dgm:prSet presAssocID="{1BA4D429-5ED7-4E54-A141-12E841C6BDDD}" presName="sibTrans" presStyleCnt="0"/>
      <dgm:spPr/>
    </dgm:pt>
    <dgm:pt modelId="{F8024C58-4F5D-4DE4-A5D8-7C920B489C48}" type="pres">
      <dgm:prSet presAssocID="{9E8EC8B9-6BB0-4A44-B499-B807D5D4597F}" presName="node" presStyleLbl="node1" presStyleIdx="2" presStyleCnt="6" custLinFactX="-11738" custLinFactNeighborX="-100000" custLinFactNeighborY="828">
        <dgm:presLayoutVars>
          <dgm:bulletEnabled val="1"/>
        </dgm:presLayoutVars>
      </dgm:prSet>
      <dgm:spPr/>
    </dgm:pt>
    <dgm:pt modelId="{0859D4D9-87AF-4243-AC65-1EF2A2D45075}" type="pres">
      <dgm:prSet presAssocID="{7FC8D50B-C2BB-4D42-B2D1-C1A58AB446C7}" presName="sibTrans" presStyleCnt="0"/>
      <dgm:spPr/>
    </dgm:pt>
    <dgm:pt modelId="{9B133930-B15C-4311-921E-8A3125931E7B}" type="pres">
      <dgm:prSet presAssocID="{463B1F77-B63E-4063-8FD5-305EDD5BD8CB}" presName="node" presStyleLbl="node1" presStyleIdx="3" presStyleCnt="6" custLinFactX="100000" custLinFactNeighborX="115530" custLinFactNeighborY="8277">
        <dgm:presLayoutVars>
          <dgm:bulletEnabled val="1"/>
        </dgm:presLayoutVars>
      </dgm:prSet>
      <dgm:spPr/>
    </dgm:pt>
    <dgm:pt modelId="{235ADF6F-96EE-4AD6-898C-B6D6710A994D}" type="pres">
      <dgm:prSet presAssocID="{789A62D8-D601-4CB9-9646-AD6974807FCA}" presName="sibTrans" presStyleCnt="0"/>
      <dgm:spPr/>
    </dgm:pt>
    <dgm:pt modelId="{A5CA51F4-61AA-471D-BB9C-A4F2F1D840D4}" type="pres">
      <dgm:prSet presAssocID="{E59D5B31-7092-451C-8694-863754F9FAB8}" presName="node" presStyleLbl="node1" presStyleIdx="4" presStyleCnt="6" custLinFactX="-10000" custLinFactNeighborX="-100000" custLinFactNeighborY="11587">
        <dgm:presLayoutVars>
          <dgm:bulletEnabled val="1"/>
        </dgm:presLayoutVars>
      </dgm:prSet>
      <dgm:spPr/>
    </dgm:pt>
    <dgm:pt modelId="{F3172AAD-9DFB-4A2E-8809-F0BA91D73976}" type="pres">
      <dgm:prSet presAssocID="{92A0ABD4-9912-409A-AF13-FA2723EF7329}" presName="sibTrans" presStyleCnt="0"/>
      <dgm:spPr/>
    </dgm:pt>
    <dgm:pt modelId="{B6069C06-B6A0-4938-A4D1-4F3876E62840}" type="pres">
      <dgm:prSet presAssocID="{144B2CA7-5A27-4DF5-86D8-6F2CF5730F51}" presName="node" presStyleLbl="node1" presStyleIdx="5" presStyleCnt="6" custLinFactY="-16401" custLinFactNeighborX="-4966" custLinFactNeighborY="-100000">
        <dgm:presLayoutVars>
          <dgm:bulletEnabled val="1"/>
        </dgm:presLayoutVars>
      </dgm:prSet>
      <dgm:spPr/>
    </dgm:pt>
  </dgm:ptLst>
  <dgm:cxnLst>
    <dgm:cxn modelId="{3B86130D-F046-4745-AD97-BC6EA6D77A6E}" type="presOf" srcId="{9CF06453-9A48-4350-A70C-ED156A2DD693}" destId="{EDB505EF-BA74-4366-92D4-B702BAFEC5B1}" srcOrd="0" destOrd="0" presId="urn:microsoft.com/office/officeart/2005/8/layout/default"/>
    <dgm:cxn modelId="{0510D225-A7A0-4413-A39F-84A2863180CF}" type="presOf" srcId="{9E8EC8B9-6BB0-4A44-B499-B807D5D4597F}" destId="{F8024C58-4F5D-4DE4-A5D8-7C920B489C48}" srcOrd="0" destOrd="0" presId="urn:microsoft.com/office/officeart/2005/8/layout/default"/>
    <dgm:cxn modelId="{77DE912E-8677-443C-8FBB-E85D07C7EE17}" type="presOf" srcId="{258612B3-BC58-41E6-AAB2-5F1F2C9E43AA}" destId="{899C7708-C761-45CA-A11E-C13401733CC3}" srcOrd="0" destOrd="0" presId="urn:microsoft.com/office/officeart/2005/8/layout/default"/>
    <dgm:cxn modelId="{2F018D6E-59F5-468D-A301-B5A2E9E3A61F}" srcId="{144B2CA7-5A27-4DF5-86D8-6F2CF5730F51}" destId="{C20DCBFD-67DE-47B6-B2A9-000201F7B518}" srcOrd="2" destOrd="0" parTransId="{A3DECBC5-E31A-4BBF-83C6-4196E596266A}" sibTransId="{936AB62F-E899-424F-BE6C-06511EB50777}"/>
    <dgm:cxn modelId="{30BE1876-CDCE-43E2-84B4-DB951F0FF01F}" type="presOf" srcId="{144B2CA7-5A27-4DF5-86D8-6F2CF5730F51}" destId="{B6069C06-B6A0-4938-A4D1-4F3876E62840}" srcOrd="0" destOrd="0" presId="urn:microsoft.com/office/officeart/2005/8/layout/default"/>
    <dgm:cxn modelId="{EF464158-A8E8-4FA4-B315-B9A3CE2E62F8}" srcId="{144B2CA7-5A27-4DF5-86D8-6F2CF5730F51}" destId="{0ED223FF-18E3-40C4-8A56-512A44B1811B}" srcOrd="1" destOrd="0" parTransId="{AAED4303-7EFB-4A7A-A127-777BFA13E5C7}" sibTransId="{D36C74D0-7810-4C5C-A3BA-2EB664794210}"/>
    <dgm:cxn modelId="{AD77CA58-1E0E-4732-B440-13B923E0561C}" srcId="{258612B3-BC58-41E6-AAB2-5F1F2C9E43AA}" destId="{2982BD9F-BFE0-472D-8B1D-B27E97D5587E}" srcOrd="0" destOrd="0" parTransId="{CEDC8793-4EDA-46A7-8813-93C1DE0F34BA}" sibTransId="{7B2173D4-65DC-4912-9406-D9A281E10D84}"/>
    <dgm:cxn modelId="{49E69059-5E93-46B3-A226-A4E45EAF51DC}" type="presOf" srcId="{2982BD9F-BFE0-472D-8B1D-B27E97D5587E}" destId="{E8C99831-1E82-46E1-8805-BF714FE8B0D9}" srcOrd="0" destOrd="0" presId="urn:microsoft.com/office/officeart/2005/8/layout/default"/>
    <dgm:cxn modelId="{495A6B91-3CB4-40AC-9264-F84BF85FDC47}" type="presOf" srcId="{75FB3816-B354-43E4-BD59-B89CEE8C16E6}" destId="{B6069C06-B6A0-4938-A4D1-4F3876E62840}" srcOrd="0" destOrd="1" presId="urn:microsoft.com/office/officeart/2005/8/layout/default"/>
    <dgm:cxn modelId="{BDBCFC9D-D18A-4E81-AC95-C14224C3F9EB}" type="presOf" srcId="{E59D5B31-7092-451C-8694-863754F9FAB8}" destId="{A5CA51F4-61AA-471D-BB9C-A4F2F1D840D4}" srcOrd="0" destOrd="0" presId="urn:microsoft.com/office/officeart/2005/8/layout/default"/>
    <dgm:cxn modelId="{0BC85FB0-0D58-4580-8C6C-3152E0B108AC}" srcId="{258612B3-BC58-41E6-AAB2-5F1F2C9E43AA}" destId="{463B1F77-B63E-4063-8FD5-305EDD5BD8CB}" srcOrd="3" destOrd="0" parTransId="{2C6C68E5-E24C-4D8D-A3C4-CE4EF3832359}" sibTransId="{789A62D8-D601-4CB9-9646-AD6974807FCA}"/>
    <dgm:cxn modelId="{304311C5-7FC7-40FF-82BC-A7BAF134C679}" srcId="{144B2CA7-5A27-4DF5-86D8-6F2CF5730F51}" destId="{75FB3816-B354-43E4-BD59-B89CEE8C16E6}" srcOrd="0" destOrd="0" parTransId="{67C0BD4D-1987-4DE5-B31B-82A5B629370A}" sibTransId="{37AA6116-0F53-4383-A06E-24CA40FC59FB}"/>
    <dgm:cxn modelId="{EB7E54CF-DB8A-42B0-A257-3A920364B2DF}" srcId="{258612B3-BC58-41E6-AAB2-5F1F2C9E43AA}" destId="{9CF06453-9A48-4350-A70C-ED156A2DD693}" srcOrd="1" destOrd="0" parTransId="{EA80AF22-DE71-4FCB-A742-995632214AD9}" sibTransId="{1BA4D429-5ED7-4E54-A141-12E841C6BDDD}"/>
    <dgm:cxn modelId="{472D6DD5-CA9C-4C1B-8FBC-5164BCDE500E}" srcId="{258612B3-BC58-41E6-AAB2-5F1F2C9E43AA}" destId="{9E8EC8B9-6BB0-4A44-B499-B807D5D4597F}" srcOrd="2" destOrd="0" parTransId="{60C1E83E-5CAD-4201-A068-2A8AB1AD3C90}" sibTransId="{7FC8D50B-C2BB-4D42-B2D1-C1A58AB446C7}"/>
    <dgm:cxn modelId="{A9951DDD-480A-496C-93F6-C316960F8016}" type="presOf" srcId="{463B1F77-B63E-4063-8FD5-305EDD5BD8CB}" destId="{9B133930-B15C-4311-921E-8A3125931E7B}" srcOrd="0" destOrd="0" presId="urn:microsoft.com/office/officeart/2005/8/layout/default"/>
    <dgm:cxn modelId="{2FB7ABDD-7A58-4523-89FE-31227E0B2FCC}" srcId="{258612B3-BC58-41E6-AAB2-5F1F2C9E43AA}" destId="{144B2CA7-5A27-4DF5-86D8-6F2CF5730F51}" srcOrd="5" destOrd="0" parTransId="{2347125E-17BD-465F-9798-3017E89DAB71}" sibTransId="{E737AD3D-EC36-46E8-8CA0-269910C70B95}"/>
    <dgm:cxn modelId="{123D37EA-7562-4B8F-88C6-6704E2E0D520}" type="presOf" srcId="{C20DCBFD-67DE-47B6-B2A9-000201F7B518}" destId="{B6069C06-B6A0-4938-A4D1-4F3876E62840}" srcOrd="0" destOrd="3" presId="urn:microsoft.com/office/officeart/2005/8/layout/default"/>
    <dgm:cxn modelId="{FD1147F6-3440-4023-8A50-27CF40065453}" srcId="{258612B3-BC58-41E6-AAB2-5F1F2C9E43AA}" destId="{E59D5B31-7092-451C-8694-863754F9FAB8}" srcOrd="4" destOrd="0" parTransId="{95317739-3348-4A28-B090-F28F516CE322}" sibTransId="{92A0ABD4-9912-409A-AF13-FA2723EF7329}"/>
    <dgm:cxn modelId="{A02AACF9-A726-439D-85F2-2511645FBEA7}" type="presOf" srcId="{0ED223FF-18E3-40C4-8A56-512A44B1811B}" destId="{B6069C06-B6A0-4938-A4D1-4F3876E62840}" srcOrd="0" destOrd="2" presId="urn:microsoft.com/office/officeart/2005/8/layout/default"/>
    <dgm:cxn modelId="{708AFF77-C3CA-4CFD-852E-85C2BDCE464E}" type="presParOf" srcId="{899C7708-C761-45CA-A11E-C13401733CC3}" destId="{E8C99831-1E82-46E1-8805-BF714FE8B0D9}" srcOrd="0" destOrd="0" presId="urn:microsoft.com/office/officeart/2005/8/layout/default"/>
    <dgm:cxn modelId="{CC2E5B39-FE37-4CB6-981C-66C34ACC1710}" type="presParOf" srcId="{899C7708-C761-45CA-A11E-C13401733CC3}" destId="{E442BA2F-B8A4-4F3B-8B21-8E942559B2DE}" srcOrd="1" destOrd="0" presId="urn:microsoft.com/office/officeart/2005/8/layout/default"/>
    <dgm:cxn modelId="{DA59E9BB-F45E-481C-A029-FF899E5FDC5B}" type="presParOf" srcId="{899C7708-C761-45CA-A11E-C13401733CC3}" destId="{EDB505EF-BA74-4366-92D4-B702BAFEC5B1}" srcOrd="2" destOrd="0" presId="urn:microsoft.com/office/officeart/2005/8/layout/default"/>
    <dgm:cxn modelId="{E942F5EC-4ABA-42E4-A8F8-F153187864E4}" type="presParOf" srcId="{899C7708-C761-45CA-A11E-C13401733CC3}" destId="{FE2414F9-6284-41B2-BABC-565F5A7918BD}" srcOrd="3" destOrd="0" presId="urn:microsoft.com/office/officeart/2005/8/layout/default"/>
    <dgm:cxn modelId="{6A8D60DC-E7AD-4650-8075-B5D4DB757E38}" type="presParOf" srcId="{899C7708-C761-45CA-A11E-C13401733CC3}" destId="{F8024C58-4F5D-4DE4-A5D8-7C920B489C48}" srcOrd="4" destOrd="0" presId="urn:microsoft.com/office/officeart/2005/8/layout/default"/>
    <dgm:cxn modelId="{B1D4ED09-8472-466A-947E-D0A7EBA94733}" type="presParOf" srcId="{899C7708-C761-45CA-A11E-C13401733CC3}" destId="{0859D4D9-87AF-4243-AC65-1EF2A2D45075}" srcOrd="5" destOrd="0" presId="urn:microsoft.com/office/officeart/2005/8/layout/default"/>
    <dgm:cxn modelId="{DDD2B4A1-BC8E-442E-AE90-A7D0B14A203C}" type="presParOf" srcId="{899C7708-C761-45CA-A11E-C13401733CC3}" destId="{9B133930-B15C-4311-921E-8A3125931E7B}" srcOrd="6" destOrd="0" presId="urn:microsoft.com/office/officeart/2005/8/layout/default"/>
    <dgm:cxn modelId="{03C16859-6138-4B8D-B537-29693C2AC1D7}" type="presParOf" srcId="{899C7708-C761-45CA-A11E-C13401733CC3}" destId="{235ADF6F-96EE-4AD6-898C-B6D6710A994D}" srcOrd="7" destOrd="0" presId="urn:microsoft.com/office/officeart/2005/8/layout/default"/>
    <dgm:cxn modelId="{602F7CC6-93F1-40C6-A963-3F48623703A4}" type="presParOf" srcId="{899C7708-C761-45CA-A11E-C13401733CC3}" destId="{A5CA51F4-61AA-471D-BB9C-A4F2F1D840D4}" srcOrd="8" destOrd="0" presId="urn:microsoft.com/office/officeart/2005/8/layout/default"/>
    <dgm:cxn modelId="{274BB809-DEF3-4A0E-B0B0-A5BA39C38232}" type="presParOf" srcId="{899C7708-C761-45CA-A11E-C13401733CC3}" destId="{F3172AAD-9DFB-4A2E-8809-F0BA91D73976}" srcOrd="9" destOrd="0" presId="urn:microsoft.com/office/officeart/2005/8/layout/default"/>
    <dgm:cxn modelId="{467FA4D7-09CE-4423-9A1B-83B6F1DBF140}" type="presParOf" srcId="{899C7708-C761-45CA-A11E-C13401733CC3}" destId="{B6069C06-B6A0-4938-A4D1-4F3876E6284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99831-1E82-46E1-8805-BF714FE8B0D9}">
      <dsp:nvSpPr>
        <dsp:cNvPr id="0" name=""/>
        <dsp:cNvSpPr/>
      </dsp:nvSpPr>
      <dsp:spPr>
        <a:xfrm>
          <a:off x="0" y="399919"/>
          <a:ext cx="3174600" cy="1904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Executable code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 </a:t>
          </a:r>
          <a:r>
            <a:rPr lang="en-US" sz="2200" b="0" kern="1200" dirty="0"/>
            <a:t>stored on the Ethereum blockchain </a:t>
          </a:r>
        </a:p>
      </dsp:txBody>
      <dsp:txXfrm>
        <a:off x="0" y="399919"/>
        <a:ext cx="3174600" cy="1904760"/>
      </dsp:txXfrm>
    </dsp:sp>
    <dsp:sp modelId="{EDB505EF-BA74-4366-92D4-B702BAFEC5B1}">
      <dsp:nvSpPr>
        <dsp:cNvPr id="0" name=""/>
        <dsp:cNvSpPr/>
      </dsp:nvSpPr>
      <dsp:spPr>
        <a:xfrm>
          <a:off x="3452663" y="2801345"/>
          <a:ext cx="3174600" cy="1904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Bytecode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0" i="0" kern="1200" dirty="0"/>
            <a:t>Instruction set for execution inside EVM</a:t>
          </a:r>
          <a:endParaRPr lang="en-US" sz="2200" kern="1200" dirty="0"/>
        </a:p>
      </dsp:txBody>
      <dsp:txXfrm>
        <a:off x="3452663" y="2801345"/>
        <a:ext cx="3174600" cy="1904760"/>
      </dsp:txXfrm>
    </dsp:sp>
    <dsp:sp modelId="{F8024C58-4F5D-4DE4-A5D8-7C920B489C48}">
      <dsp:nvSpPr>
        <dsp:cNvPr id="0" name=""/>
        <dsp:cNvSpPr/>
      </dsp:nvSpPr>
      <dsp:spPr>
        <a:xfrm>
          <a:off x="3436885" y="415690"/>
          <a:ext cx="3174600" cy="1904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Code Execution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triggered by the transactions added to the blockchain</a:t>
          </a:r>
        </a:p>
      </dsp:txBody>
      <dsp:txXfrm>
        <a:off x="3436885" y="415690"/>
        <a:ext cx="3174600" cy="1904760"/>
      </dsp:txXfrm>
    </dsp:sp>
    <dsp:sp modelId="{9B133930-B15C-4311-921E-8A3125931E7B}">
      <dsp:nvSpPr>
        <dsp:cNvPr id="0" name=""/>
        <dsp:cNvSpPr/>
      </dsp:nvSpPr>
      <dsp:spPr>
        <a:xfrm>
          <a:off x="6842216" y="2779796"/>
          <a:ext cx="3174600" cy="1904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0" kern="1200" dirty="0"/>
            <a:t>Gas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dirty="0"/>
            <a:t> </a:t>
          </a:r>
          <a:r>
            <a:rPr lang="en-US" sz="2100" b="0" i="0" kern="1200" dirty="0"/>
            <a:t>Unit of </a:t>
          </a:r>
          <a:r>
            <a:rPr lang="en-US" sz="2100" kern="1200" dirty="0"/>
            <a:t>Execution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0" kern="1200" dirty="0"/>
            <a:t>Gas limit</a:t>
          </a:r>
          <a:endParaRPr lang="en-US" sz="2400" i="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Max. amount of gas a transaction or block may consume</a:t>
          </a:r>
        </a:p>
      </dsp:txBody>
      <dsp:txXfrm>
        <a:off x="6842216" y="2779796"/>
        <a:ext cx="3174600" cy="1904760"/>
      </dsp:txXfrm>
    </dsp:sp>
    <dsp:sp modelId="{A5CA51F4-61AA-471D-BB9C-A4F2F1D840D4}">
      <dsp:nvSpPr>
        <dsp:cNvPr id="0" name=""/>
        <dsp:cNvSpPr/>
      </dsp:nvSpPr>
      <dsp:spPr>
        <a:xfrm>
          <a:off x="0" y="2842844"/>
          <a:ext cx="3174600" cy="1904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Solidity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Language</a:t>
          </a:r>
          <a:r>
            <a:rPr lang="en-CA" sz="2200" kern="1200" dirty="0"/>
            <a:t> for Ethereum</a:t>
          </a:r>
          <a:r>
            <a:rPr lang="en-US" sz="2200" kern="1200" dirty="0"/>
            <a:t> smart contract</a:t>
          </a:r>
        </a:p>
      </dsp:txBody>
      <dsp:txXfrm>
        <a:off x="0" y="2842844"/>
        <a:ext cx="3174600" cy="1904760"/>
      </dsp:txXfrm>
    </dsp:sp>
    <dsp:sp modelId="{B6069C06-B6A0-4938-A4D1-4F3876E62840}">
      <dsp:nvSpPr>
        <dsp:cNvPr id="0" name=""/>
        <dsp:cNvSpPr/>
      </dsp:nvSpPr>
      <dsp:spPr>
        <a:xfrm>
          <a:off x="6826470" y="404979"/>
          <a:ext cx="3174600" cy="1904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Properties</a:t>
          </a:r>
          <a:endParaRPr lang="en-US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Correctness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Transparency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Immutability</a:t>
          </a:r>
        </a:p>
      </dsp:txBody>
      <dsp:txXfrm>
        <a:off x="6826470" y="404979"/>
        <a:ext cx="3174600" cy="1904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12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800" b="0" i="0" u="none" strike="noStrike" baseline="0" dirty="0">
              <a:latin typeface="CMR1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61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0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4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58301-8E47-694C-884E-80E9D5260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98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91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40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27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1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63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96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86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4FEB-39C4-4E61-9708-20578FAA52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0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279" y="1785343"/>
            <a:ext cx="7841294" cy="23426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279" y="4128032"/>
            <a:ext cx="7841294" cy="714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8279" y="4849226"/>
            <a:ext cx="7841294" cy="11256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E4B113-E638-B640-8F48-252058659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8279" y="5981178"/>
            <a:ext cx="6586081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8029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773021"/>
            <a:ext cx="3938587" cy="393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569" y="1773021"/>
            <a:ext cx="6013537" cy="39385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3C08-C8EC-DC49-84E7-B1877436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F4FC2F-942D-6942-8D5B-4C7E0E52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7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64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3EC9B2-3D79-EB42-BD2D-94A59CE5C3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0719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D7853A-8D09-4041-8FD1-E58DBA8A7F0F}"/>
              </a:ext>
            </a:extLst>
          </p:cNvPr>
          <p:cNvCxnSpPr/>
          <p:nvPr userDrawn="1"/>
        </p:nvCxnSpPr>
        <p:spPr>
          <a:xfrm>
            <a:off x="6096000" y="1551313"/>
            <a:ext cx="0" cy="4653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F50DEA-27DF-7C4E-AD5F-60F66ED518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240719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A5085-02C7-C249-93B0-AC3B6836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F9A15B-E143-B248-AA59-A2937022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38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16D1F-0C29-D446-876E-DD6C096D7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8280" y="1637270"/>
            <a:ext cx="8749432" cy="462142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bold statement. Bullet 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39974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8279" y="1680519"/>
            <a:ext cx="8418337" cy="19284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Thank you for attending! 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8279" y="3624188"/>
            <a:ext cx="8418337" cy="7809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more information go to </a:t>
            </a: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8279" y="4420386"/>
            <a:ext cx="8418337" cy="146887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17959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8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  <p:sldLayoutId id="214748365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0740" y="1800501"/>
            <a:ext cx="10508213" cy="2342688"/>
          </a:xfrm>
        </p:spPr>
        <p:txBody>
          <a:bodyPr/>
          <a:lstStyle/>
          <a:p>
            <a:r>
              <a:rPr lang="en-CA" sz="5400" b="0" i="0" u="none" strike="noStrike" baseline="0" dirty="0">
                <a:latin typeface="CMBX12"/>
              </a:rPr>
              <a:t>Fides: A System </a:t>
            </a:r>
            <a:r>
              <a:rPr lang="en-US" sz="5400" b="0" i="0" u="none" strike="noStrike" baseline="0" dirty="0">
                <a:latin typeface="CMBX12"/>
              </a:rPr>
              <a:t>for Verifiable Computation Using Smart Contracts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78279" y="4702577"/>
            <a:ext cx="9077650" cy="1125689"/>
          </a:xfrm>
        </p:spPr>
        <p:txBody>
          <a:bodyPr/>
          <a:lstStyle/>
          <a:p>
            <a:r>
              <a:rPr lang="en-US" dirty="0"/>
              <a:t>Mahmudun Nabi, </a:t>
            </a:r>
          </a:p>
          <a:p>
            <a:endParaRPr lang="en-US" dirty="0"/>
          </a:p>
          <a:p>
            <a:r>
              <a:rPr lang="en-US" dirty="0"/>
              <a:t>University of Calgary, Alberta, Canada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April 1,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27" y="1047369"/>
            <a:ext cx="5969000" cy="3272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77" y="400833"/>
            <a:ext cx="9724372" cy="1033398"/>
          </a:xfrm>
        </p:spPr>
        <p:txBody>
          <a:bodyPr>
            <a:normAutofit/>
          </a:bodyPr>
          <a:lstStyle/>
          <a:p>
            <a:r>
              <a:rPr lang="en-US" dirty="0"/>
              <a:t>Smart contract as 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77" y="1711571"/>
            <a:ext cx="9724372" cy="4447930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Char char="→"/>
            </a:pPr>
            <a:r>
              <a:rPr lang="en-US" b="1" dirty="0"/>
              <a:t>Goals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Guarantee correctness </a:t>
            </a:r>
          </a:p>
          <a:p>
            <a:pPr lvl="1"/>
            <a:r>
              <a:rPr lang="en-US" dirty="0"/>
              <a:t>Manage interaction between parties</a:t>
            </a:r>
          </a:p>
          <a:p>
            <a:pPr lvl="1"/>
            <a:r>
              <a:rPr lang="en-US" dirty="0"/>
              <a:t>Managing the payments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 err="1"/>
              <a:t>Avizheh</a:t>
            </a:r>
            <a:r>
              <a:rPr lang="en-US" dirty="0"/>
              <a:t> et al. (ACM CCSW’19) </a:t>
            </a:r>
            <a:r>
              <a:rPr lang="en-US" baseline="30000" dirty="0"/>
              <a:t>[2]</a:t>
            </a:r>
          </a:p>
          <a:p>
            <a:pPr lvl="1"/>
            <a:r>
              <a:rPr lang="en-US" dirty="0"/>
              <a:t>“Verifiable Computation using Smart Contracts 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4A7E0-0798-423D-B8EF-EE1843D629F1}"/>
              </a:ext>
            </a:extLst>
          </p:cNvPr>
          <p:cNvSpPr txBox="1"/>
          <p:nvPr/>
        </p:nvSpPr>
        <p:spPr>
          <a:xfrm>
            <a:off x="0" y="6580756"/>
            <a:ext cx="10636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CA" sz="1000" b="0" i="0" u="none" strike="noStrike" baseline="0" dirty="0" err="1">
                <a:latin typeface="CMR9"/>
              </a:rPr>
              <a:t>Avizheh</a:t>
            </a:r>
            <a:r>
              <a:rPr lang="en-CA" sz="1000" b="0" i="0" u="none" strike="noStrike" baseline="0" dirty="0">
                <a:latin typeface="CMR9"/>
              </a:rPr>
              <a:t>, S., Nabi, M., </a:t>
            </a:r>
            <a:r>
              <a:rPr lang="en-CA" sz="1000" b="0" i="0" u="none" strike="noStrike" baseline="0" dirty="0" err="1">
                <a:latin typeface="CMR9"/>
              </a:rPr>
              <a:t>Safavi-Naini</a:t>
            </a:r>
            <a:r>
              <a:rPr lang="en-CA" sz="1000" b="0" i="0" u="none" strike="noStrike" baseline="0" dirty="0">
                <a:latin typeface="CMR9"/>
              </a:rPr>
              <a:t>, R., </a:t>
            </a:r>
            <a:r>
              <a:rPr lang="en-CA" sz="1000" b="0" i="0" u="none" strike="noStrike" baseline="0" dirty="0" err="1">
                <a:latin typeface="CMR9"/>
              </a:rPr>
              <a:t>Venkateswarlu</a:t>
            </a:r>
            <a:r>
              <a:rPr lang="en-CA" sz="1000" b="0" i="0" u="none" strike="noStrike" baseline="0" dirty="0">
                <a:latin typeface="CMR9"/>
              </a:rPr>
              <a:t> K, M.: “Verifiable computation using smart contracts”,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CCSW’19</a:t>
            </a:r>
          </a:p>
        </p:txBody>
      </p:sp>
    </p:spTree>
    <p:extLst>
      <p:ext uri="{BB962C8B-B14F-4D97-AF65-F5344CB8AC3E}">
        <p14:creationId xmlns:p14="http://schemas.microsoft.com/office/powerpoint/2010/main" val="337406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8965365" y="3231719"/>
            <a:ext cx="1675765" cy="1011546"/>
          </a:xfrm>
          <a:prstGeom prst="cloud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 2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loud 4"/>
          <p:cNvSpPr/>
          <p:nvPr/>
        </p:nvSpPr>
        <p:spPr>
          <a:xfrm>
            <a:off x="8965366" y="1690688"/>
            <a:ext cx="1675765" cy="970585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 1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10" y="2553401"/>
            <a:ext cx="1009650" cy="78105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5633281" y="2339159"/>
            <a:ext cx="3320038" cy="489518"/>
            <a:chOff x="5633281" y="2339159"/>
            <a:chExt cx="3320038" cy="489518"/>
          </a:xfrm>
        </p:grpSpPr>
        <p:sp>
          <p:nvSpPr>
            <p:cNvPr id="9" name="TextBox 8"/>
            <p:cNvSpPr txBox="1"/>
            <p:nvPr/>
          </p:nvSpPr>
          <p:spPr>
            <a:xfrm rot="21352680">
              <a:off x="6833284" y="2339159"/>
              <a:ext cx="7055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f, x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633281" y="2430456"/>
              <a:ext cx="3320038" cy="39822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616772" y="1957591"/>
            <a:ext cx="3320037" cy="519930"/>
            <a:chOff x="5616772" y="1957591"/>
            <a:chExt cx="3320037" cy="51993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616772" y="2078967"/>
              <a:ext cx="3320037" cy="398554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21228897">
              <a:off x="6681513" y="1957591"/>
              <a:ext cx="9412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16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f(x)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04726" y="3000003"/>
            <a:ext cx="3360640" cy="527507"/>
            <a:chOff x="5604726" y="3000003"/>
            <a:chExt cx="3360640" cy="527507"/>
          </a:xfrm>
        </p:grpSpPr>
        <p:sp>
          <p:nvSpPr>
            <p:cNvPr id="12" name="TextBox 11"/>
            <p:cNvSpPr txBox="1"/>
            <p:nvPr/>
          </p:nvSpPr>
          <p:spPr>
            <a:xfrm rot="422756">
              <a:off x="6865792" y="3000003"/>
              <a:ext cx="1099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f, x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5604726" y="3080809"/>
              <a:ext cx="3360640" cy="44670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624079" y="3305851"/>
            <a:ext cx="3300683" cy="574621"/>
            <a:chOff x="5624079" y="3305851"/>
            <a:chExt cx="3300683" cy="57462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624079" y="3421620"/>
              <a:ext cx="3300683" cy="45885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388836">
              <a:off x="6592256" y="3305851"/>
              <a:ext cx="10122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16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f(x)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29" y="2380017"/>
            <a:ext cx="785091" cy="1081646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2697260" y="2778323"/>
            <a:ext cx="2066268" cy="27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745615" y="3203002"/>
            <a:ext cx="2017915" cy="363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06447" y="2470817"/>
            <a:ext cx="170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 computation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67754" y="2920840"/>
            <a:ext cx="170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result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98630" y="5078000"/>
            <a:ext cx="1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 Attack</a:t>
            </a: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199705" y="628958"/>
            <a:ext cx="6187535" cy="864171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scCRR</a:t>
            </a:r>
            <a:r>
              <a:rPr lang="en-US" sz="4000" baseline="30000" dirty="0"/>
              <a:t>[2]</a:t>
            </a:r>
            <a:b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7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Verifiable Computation using Smart Contracts 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360886" y="3886191"/>
            <a:ext cx="15420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result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15174" y="2314240"/>
            <a:ext cx="889551" cy="119633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14198" y="4704511"/>
            <a:ext cx="392545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is untrusted.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clouds is malicious and the other is rational.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999AD6-BF94-4488-98D7-FBD79185883B}"/>
              </a:ext>
            </a:extLst>
          </p:cNvPr>
          <p:cNvSpPr txBox="1"/>
          <p:nvPr/>
        </p:nvSpPr>
        <p:spPr>
          <a:xfrm>
            <a:off x="0" y="6580756"/>
            <a:ext cx="10636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CA" sz="1000" b="0" i="0" u="none" strike="noStrike" baseline="0" dirty="0" err="1">
                <a:latin typeface="CMR9"/>
              </a:rPr>
              <a:t>Avizheh</a:t>
            </a:r>
            <a:r>
              <a:rPr lang="en-CA" sz="1000" b="0" i="0" u="none" strike="noStrike" baseline="0" dirty="0">
                <a:latin typeface="CMR9"/>
              </a:rPr>
              <a:t>, S., Nabi, M., </a:t>
            </a:r>
            <a:r>
              <a:rPr lang="en-CA" sz="1000" b="0" i="0" u="none" strike="noStrike" baseline="0" dirty="0" err="1">
                <a:latin typeface="CMR9"/>
              </a:rPr>
              <a:t>Safavi-Naini</a:t>
            </a:r>
            <a:r>
              <a:rPr lang="en-CA" sz="1000" b="0" i="0" u="none" strike="noStrike" baseline="0" dirty="0">
                <a:latin typeface="CMR9"/>
              </a:rPr>
              <a:t>, R., </a:t>
            </a:r>
            <a:r>
              <a:rPr lang="en-CA" sz="1000" b="0" i="0" u="none" strike="noStrike" baseline="0" dirty="0" err="1">
                <a:latin typeface="CMR9"/>
              </a:rPr>
              <a:t>Venkateswarlu</a:t>
            </a:r>
            <a:r>
              <a:rPr lang="en-CA" sz="1000" b="0" i="0" u="none" strike="noStrike" baseline="0" dirty="0">
                <a:latin typeface="CMR9"/>
              </a:rPr>
              <a:t> K, M.: “Verifiable computation using smart contracts”,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CCSW’19</a:t>
            </a:r>
          </a:p>
        </p:txBody>
      </p:sp>
    </p:spTree>
    <p:extLst>
      <p:ext uri="{BB962C8B-B14F-4D97-AF65-F5344CB8AC3E}">
        <p14:creationId xmlns:p14="http://schemas.microsoft.com/office/powerpoint/2010/main" val="264598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42D267E4-B7E1-427E-BC86-8CC8A7E8AE81}"/>
              </a:ext>
            </a:extLst>
          </p:cNvPr>
          <p:cNvGrpSpPr/>
          <p:nvPr/>
        </p:nvGrpSpPr>
        <p:grpSpPr>
          <a:xfrm>
            <a:off x="4470530" y="937409"/>
            <a:ext cx="4981575" cy="3203268"/>
            <a:chOff x="4622930" y="1348576"/>
            <a:chExt cx="4981575" cy="3203268"/>
          </a:xfrm>
        </p:grpSpPr>
        <p:pic>
          <p:nvPicPr>
            <p:cNvPr id="18" name="Picture 17" descr="A picture containing air&#10;&#10;Description automatically generated">
              <a:extLst>
                <a:ext uri="{FF2B5EF4-FFF2-40B4-BE49-F238E27FC236}">
                  <a16:creationId xmlns:a16="http://schemas.microsoft.com/office/drawing/2014/main" id="{700AC1CA-61EC-4215-A461-BB90FA0A7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2930" y="1348576"/>
              <a:ext cx="4981575" cy="3190875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B5CF8B-F4A9-474B-8F27-A1E7990C54E3}"/>
                </a:ext>
              </a:extLst>
            </p:cNvPr>
            <p:cNvGrpSpPr/>
            <p:nvPr/>
          </p:nvGrpSpPr>
          <p:grpSpPr>
            <a:xfrm>
              <a:off x="6490675" y="3646498"/>
              <a:ext cx="914400" cy="905346"/>
              <a:chOff x="7274453" y="3757192"/>
              <a:chExt cx="914400" cy="905346"/>
            </a:xfrm>
          </p:grpSpPr>
          <p:sp>
            <p:nvSpPr>
              <p:cNvPr id="12" name="Cloud 11">
                <a:extLst>
                  <a:ext uri="{FF2B5EF4-FFF2-40B4-BE49-F238E27FC236}">
                    <a16:creationId xmlns:a16="http://schemas.microsoft.com/office/drawing/2014/main" id="{822E0978-1801-4D7F-9ACB-77C7EC9EAAF9}"/>
                  </a:ext>
                </a:extLst>
              </p:cNvPr>
              <p:cNvSpPr/>
              <p:nvPr/>
            </p:nvSpPr>
            <p:spPr>
              <a:xfrm>
                <a:off x="7280492" y="3757192"/>
                <a:ext cx="869132" cy="905346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906240-F857-4A18-A284-C58300DACB4C}"/>
                  </a:ext>
                </a:extLst>
              </p:cNvPr>
              <p:cNvSpPr txBox="1"/>
              <p:nvPr/>
            </p:nvSpPr>
            <p:spPr>
              <a:xfrm>
                <a:off x="7274453" y="4209865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Cloud 2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218F7A-9613-4866-804D-1462F1728476}"/>
                </a:ext>
              </a:extLst>
            </p:cNvPr>
            <p:cNvGrpSpPr/>
            <p:nvPr/>
          </p:nvGrpSpPr>
          <p:grpSpPr>
            <a:xfrm>
              <a:off x="4937348" y="2592956"/>
              <a:ext cx="914400" cy="905346"/>
              <a:chOff x="4967614" y="3757192"/>
              <a:chExt cx="914400" cy="905346"/>
            </a:xfrm>
          </p:grpSpPr>
          <p:sp>
            <p:nvSpPr>
              <p:cNvPr id="11" name="Cloud 10">
                <a:extLst>
                  <a:ext uri="{FF2B5EF4-FFF2-40B4-BE49-F238E27FC236}">
                    <a16:creationId xmlns:a16="http://schemas.microsoft.com/office/drawing/2014/main" id="{C0FBF084-7947-47F3-9A50-F3335FDF3EB2}"/>
                  </a:ext>
                </a:extLst>
              </p:cNvPr>
              <p:cNvSpPr/>
              <p:nvPr/>
            </p:nvSpPr>
            <p:spPr>
              <a:xfrm>
                <a:off x="4982421" y="3757192"/>
                <a:ext cx="869132" cy="905346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132A35-14AC-48A6-AFE5-881152A7393B}"/>
                  </a:ext>
                </a:extLst>
              </p:cNvPr>
              <p:cNvSpPr txBox="1"/>
              <p:nvPr/>
            </p:nvSpPr>
            <p:spPr>
              <a:xfrm>
                <a:off x="4967614" y="4209865"/>
                <a:ext cx="91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Cloud 1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A640159-C3D1-45F5-8B66-C1DD347BE7CE}"/>
                </a:ext>
              </a:extLst>
            </p:cNvPr>
            <p:cNvSpPr txBox="1"/>
            <p:nvPr/>
          </p:nvSpPr>
          <p:spPr>
            <a:xfrm>
              <a:off x="5377105" y="2671778"/>
              <a:ext cx="4074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EVM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B591328-F170-4BF1-A940-F43A410C9F0C}"/>
                </a:ext>
              </a:extLst>
            </p:cNvPr>
            <p:cNvSpPr txBox="1"/>
            <p:nvPr/>
          </p:nvSpPr>
          <p:spPr>
            <a:xfrm>
              <a:off x="6490675" y="2029594"/>
              <a:ext cx="4074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EVM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9F0CDA-2463-47DD-98F2-62990A122B91}"/>
                </a:ext>
              </a:extLst>
            </p:cNvPr>
            <p:cNvSpPr txBox="1"/>
            <p:nvPr/>
          </p:nvSpPr>
          <p:spPr>
            <a:xfrm>
              <a:off x="6226397" y="2984445"/>
              <a:ext cx="4074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EVM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48A369-42B2-4E8E-BA69-ACE0EEBDA673}"/>
                </a:ext>
              </a:extLst>
            </p:cNvPr>
            <p:cNvSpPr txBox="1"/>
            <p:nvPr/>
          </p:nvSpPr>
          <p:spPr>
            <a:xfrm>
              <a:off x="7337195" y="2768412"/>
              <a:ext cx="4074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EVM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960A46E-03B5-40F2-BD70-02F6CE844608}"/>
                </a:ext>
              </a:extLst>
            </p:cNvPr>
            <p:cNvSpPr txBox="1"/>
            <p:nvPr/>
          </p:nvSpPr>
          <p:spPr>
            <a:xfrm>
              <a:off x="8078513" y="2333534"/>
              <a:ext cx="4074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EVM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E1784F2-0C0B-4B37-9981-7AF565F71441}"/>
                </a:ext>
              </a:extLst>
            </p:cNvPr>
            <p:cNvSpPr txBox="1"/>
            <p:nvPr/>
          </p:nvSpPr>
          <p:spPr>
            <a:xfrm>
              <a:off x="8281472" y="3436492"/>
              <a:ext cx="4074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EVM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273DE28-6A67-4F29-A5A2-D73F84FFDBD7}"/>
                </a:ext>
              </a:extLst>
            </p:cNvPr>
            <p:cNvSpPr txBox="1"/>
            <p:nvPr/>
          </p:nvSpPr>
          <p:spPr>
            <a:xfrm>
              <a:off x="6907272" y="3777770"/>
              <a:ext cx="4074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EVM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2A1721A-61F0-4693-BA8F-5AC5066F5E8D}"/>
                </a:ext>
              </a:extLst>
            </p:cNvPr>
            <p:cNvSpPr txBox="1"/>
            <p:nvPr/>
          </p:nvSpPr>
          <p:spPr>
            <a:xfrm>
              <a:off x="8915502" y="2719516"/>
              <a:ext cx="4074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EVM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58B83-CCBD-4971-B39B-B28EF4FE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96" y="193308"/>
            <a:ext cx="9724372" cy="1033398"/>
          </a:xfrm>
        </p:spPr>
        <p:txBody>
          <a:bodyPr/>
          <a:lstStyle/>
          <a:p>
            <a:r>
              <a:rPr lang="en-US" dirty="0"/>
              <a:t>Copy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E1D2C-5E88-4694-8978-B214CF9C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DEE220-81F1-4680-8E1C-5FF7C108A813}"/>
              </a:ext>
            </a:extLst>
          </p:cNvPr>
          <p:cNvGrpSpPr/>
          <p:nvPr/>
        </p:nvGrpSpPr>
        <p:grpSpPr>
          <a:xfrm>
            <a:off x="9969690" y="2329984"/>
            <a:ext cx="1374023" cy="473755"/>
            <a:chOff x="1964602" y="1816274"/>
            <a:chExt cx="1374023" cy="47375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67D2DA5-2378-4F4B-AE38-AAF382638B2A}"/>
                </a:ext>
              </a:extLst>
            </p:cNvPr>
            <p:cNvGrpSpPr/>
            <p:nvPr/>
          </p:nvGrpSpPr>
          <p:grpSpPr>
            <a:xfrm>
              <a:off x="2062681" y="1848559"/>
              <a:ext cx="1275944" cy="435413"/>
              <a:chOff x="2062681" y="1848559"/>
              <a:chExt cx="1275944" cy="43541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9464516-9078-4FD1-8C35-44F444ECFAF5}"/>
                  </a:ext>
                </a:extLst>
              </p:cNvPr>
              <p:cNvGrpSpPr/>
              <p:nvPr/>
            </p:nvGrpSpPr>
            <p:grpSpPr>
              <a:xfrm>
                <a:off x="2062681" y="2037751"/>
                <a:ext cx="1275944" cy="246221"/>
                <a:chOff x="1910281" y="1696159"/>
                <a:chExt cx="1275944" cy="246221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570F33ED-2378-4E99-AB96-B834FC5BECCA}"/>
                    </a:ext>
                  </a:extLst>
                </p:cNvPr>
                <p:cNvCxnSpPr/>
                <p:nvPr/>
              </p:nvCxnSpPr>
              <p:spPr>
                <a:xfrm>
                  <a:off x="1910281" y="1810217"/>
                  <a:ext cx="313880" cy="0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ADF4BA4-9F48-4D5F-86F3-F7F5265C9208}"/>
                    </a:ext>
                  </a:extLst>
                </p:cNvPr>
                <p:cNvSpPr txBox="1"/>
                <p:nvPr/>
              </p:nvSpPr>
              <p:spPr>
                <a:xfrm>
                  <a:off x="2163184" y="1696159"/>
                  <a:ext cx="102304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Cloud 2’s result</a:t>
                  </a:r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5ECD55A-D4DA-4654-B651-0E0484EA5E92}"/>
                  </a:ext>
                </a:extLst>
              </p:cNvPr>
              <p:cNvGrpSpPr/>
              <p:nvPr/>
            </p:nvGrpSpPr>
            <p:grpSpPr>
              <a:xfrm>
                <a:off x="2062681" y="1848559"/>
                <a:ext cx="1275944" cy="246221"/>
                <a:chOff x="1910281" y="1696159"/>
                <a:chExt cx="1275944" cy="246221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A2611074-2D29-451C-97CF-1B21E2C95E91}"/>
                    </a:ext>
                  </a:extLst>
                </p:cNvPr>
                <p:cNvCxnSpPr/>
                <p:nvPr/>
              </p:nvCxnSpPr>
              <p:spPr>
                <a:xfrm>
                  <a:off x="1910281" y="1810217"/>
                  <a:ext cx="31388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FED14CF-1582-449C-A0E4-C98580DACE96}"/>
                    </a:ext>
                  </a:extLst>
                </p:cNvPr>
                <p:cNvSpPr txBox="1"/>
                <p:nvPr/>
              </p:nvSpPr>
              <p:spPr>
                <a:xfrm>
                  <a:off x="2163184" y="1696159"/>
                  <a:ext cx="102304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Cloud 1’s result</a:t>
                  </a:r>
                </a:p>
              </p:txBody>
            </p:sp>
          </p:grp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C263963-D2B1-44E3-AFF2-2EBD00001986}"/>
                </a:ext>
              </a:extLst>
            </p:cNvPr>
            <p:cNvSpPr txBox="1"/>
            <p:nvPr/>
          </p:nvSpPr>
          <p:spPr>
            <a:xfrm>
              <a:off x="1964602" y="1816274"/>
              <a:ext cx="1374023" cy="4737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9A55C98-D683-4649-B2A8-B4FB92621E87}"/>
              </a:ext>
            </a:extLst>
          </p:cNvPr>
          <p:cNvGrpSpPr/>
          <p:nvPr/>
        </p:nvGrpSpPr>
        <p:grpSpPr>
          <a:xfrm>
            <a:off x="1033711" y="1726149"/>
            <a:ext cx="5776824" cy="1678278"/>
            <a:chOff x="1186111" y="2137316"/>
            <a:chExt cx="5776824" cy="1678278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AC394C4-1C3C-441E-B316-0C15EC71AD30}"/>
                </a:ext>
              </a:extLst>
            </p:cNvPr>
            <p:cNvCxnSpPr>
              <a:cxnSpLocks/>
            </p:cNvCxnSpPr>
            <p:nvPr/>
          </p:nvCxnSpPr>
          <p:spPr>
            <a:xfrm>
              <a:off x="5580809" y="3005836"/>
              <a:ext cx="627323" cy="3321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C35D71-0451-4C4E-840E-53CB94497628}"/>
                </a:ext>
              </a:extLst>
            </p:cNvPr>
            <p:cNvSpPr txBox="1"/>
            <p:nvPr/>
          </p:nvSpPr>
          <p:spPr>
            <a:xfrm rot="1656948">
              <a:off x="5801018" y="2998737"/>
              <a:ext cx="452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f(x)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BA9582D-590B-4375-AA78-B5BA349815DA}"/>
                </a:ext>
              </a:extLst>
            </p:cNvPr>
            <p:cNvCxnSpPr>
              <a:cxnSpLocks/>
            </p:cNvCxnSpPr>
            <p:nvPr/>
          </p:nvCxnSpPr>
          <p:spPr>
            <a:xfrm>
              <a:off x="6421273" y="3483466"/>
              <a:ext cx="490390" cy="3321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9500286-D7E3-4311-BFBF-23562DBADC48}"/>
                </a:ext>
              </a:extLst>
            </p:cNvPr>
            <p:cNvSpPr txBox="1"/>
            <p:nvPr/>
          </p:nvSpPr>
          <p:spPr>
            <a:xfrm rot="1656948">
              <a:off x="6557782" y="3464676"/>
              <a:ext cx="4051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f(x)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C2AC4FB-2E75-40B5-89C0-9D30240A10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7266" y="2137316"/>
              <a:ext cx="714007" cy="4279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7B96753-7E26-4567-A74B-C257C8D17DBF}"/>
                </a:ext>
              </a:extLst>
            </p:cNvPr>
            <p:cNvSpPr txBox="1"/>
            <p:nvPr/>
          </p:nvSpPr>
          <p:spPr>
            <a:xfrm rot="19891984">
              <a:off x="5745916" y="2155353"/>
              <a:ext cx="452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f(x)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E1434F-5BF6-4A06-BD53-C7264F265BCE}"/>
                </a:ext>
              </a:extLst>
            </p:cNvPr>
            <p:cNvSpPr txBox="1"/>
            <p:nvPr/>
          </p:nvSpPr>
          <p:spPr>
            <a:xfrm>
              <a:off x="1186111" y="2903077"/>
              <a:ext cx="3809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 Cloud 1 sends f(x) to smart contract.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5D697C-B7DA-44D2-A814-3921312E01AA}"/>
              </a:ext>
            </a:extLst>
          </p:cNvPr>
          <p:cNvGrpSpPr/>
          <p:nvPr/>
        </p:nvGrpSpPr>
        <p:grpSpPr>
          <a:xfrm>
            <a:off x="5493417" y="2807112"/>
            <a:ext cx="4829766" cy="2042795"/>
            <a:chOff x="5645817" y="3218279"/>
            <a:chExt cx="4829766" cy="204279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DA0B772-1501-484F-8C61-345C1FFE502C}"/>
                </a:ext>
              </a:extLst>
            </p:cNvPr>
            <p:cNvGrpSpPr/>
            <p:nvPr/>
          </p:nvGrpSpPr>
          <p:grpSpPr>
            <a:xfrm rot="19223047">
              <a:off x="7435959" y="3486616"/>
              <a:ext cx="672883" cy="339227"/>
              <a:chOff x="8143452" y="3839831"/>
              <a:chExt cx="672883" cy="339227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25D086C-2EE1-4257-99E8-796C20C27F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3452" y="3846930"/>
                <a:ext cx="627323" cy="33212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FAFB52-BAF8-4D30-86CD-BB6CB11D17FF}"/>
                  </a:ext>
                </a:extLst>
              </p:cNvPr>
              <p:cNvSpPr txBox="1"/>
              <p:nvPr/>
            </p:nvSpPr>
            <p:spPr>
              <a:xfrm rot="1656948">
                <a:off x="8363661" y="3839831"/>
                <a:ext cx="452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f(x)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70E250-96E2-486E-B85E-4BFCC6653A13}"/>
                </a:ext>
              </a:extLst>
            </p:cNvPr>
            <p:cNvGrpSpPr/>
            <p:nvPr/>
          </p:nvGrpSpPr>
          <p:grpSpPr>
            <a:xfrm rot="11366457">
              <a:off x="6579652" y="3218279"/>
              <a:ext cx="627323" cy="368054"/>
              <a:chOff x="8143452" y="3846930"/>
              <a:chExt cx="627323" cy="368054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E0601CA4-DA36-4F71-A374-81BB5C9DAD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3452" y="3846930"/>
                <a:ext cx="627323" cy="332128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D5D0B6E-45E7-4585-A313-2AE14F5828D3}"/>
                  </a:ext>
                </a:extLst>
              </p:cNvPr>
              <p:cNvSpPr txBox="1"/>
              <p:nvPr/>
            </p:nvSpPr>
            <p:spPr>
              <a:xfrm rot="12391325">
                <a:off x="8152066" y="3937985"/>
                <a:ext cx="452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f(x)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C291E1-12E6-4946-A220-7D8F9CCE9B2F}"/>
                </a:ext>
              </a:extLst>
            </p:cNvPr>
            <p:cNvSpPr txBox="1"/>
            <p:nvPr/>
          </p:nvSpPr>
          <p:spPr>
            <a:xfrm>
              <a:off x="5645817" y="4614743"/>
              <a:ext cx="4829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2. Cloud 2 sees f(x); copies f(x) and sends as its result it to the network.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68E739EA-41AC-4F1F-AF57-D6022970B226}"/>
              </a:ext>
            </a:extLst>
          </p:cNvPr>
          <p:cNvSpPr txBox="1"/>
          <p:nvPr/>
        </p:nvSpPr>
        <p:spPr>
          <a:xfrm>
            <a:off x="3247188" y="5066735"/>
            <a:ext cx="623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All Ethereum nodes see two identical values from two clouds.</a:t>
            </a:r>
          </a:p>
          <a:p>
            <a:r>
              <a:rPr lang="en-US" dirty="0"/>
              <a:t>    The result is accepted as correct.</a:t>
            </a:r>
          </a:p>
        </p:txBody>
      </p:sp>
    </p:spTree>
    <p:extLst>
      <p:ext uri="{BB962C8B-B14F-4D97-AF65-F5344CB8AC3E}">
        <p14:creationId xmlns:p14="http://schemas.microsoft.com/office/powerpoint/2010/main" val="8972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BE60-5D8F-6C41-A517-E4C3855CF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279" y="1477118"/>
            <a:ext cx="8323602" cy="2342688"/>
          </a:xfrm>
        </p:spPr>
        <p:txBody>
          <a:bodyPr>
            <a:normAutofit/>
          </a:bodyPr>
          <a:lstStyle/>
          <a:p>
            <a:r>
              <a:rPr lang="en-CA" dirty="0"/>
              <a:t>Our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1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Committed CRR (cmCRR) protocol</a:t>
            </a:r>
          </a:p>
          <a:p>
            <a:pPr lvl="1"/>
            <a:r>
              <a:rPr lang="en-US" dirty="0"/>
              <a:t>Outline of our SC-aided </a:t>
            </a:r>
            <a:r>
              <a:rPr lang="en-US" dirty="0" err="1"/>
              <a:t>RDoC</a:t>
            </a:r>
            <a:r>
              <a:rPr lang="en-US" dirty="0"/>
              <a:t> scheme using two servers</a:t>
            </a:r>
          </a:p>
          <a:p>
            <a:pPr lvl="1"/>
            <a:r>
              <a:rPr lang="en-US" dirty="0"/>
              <a:t>Security and privacy analysis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Fides</a:t>
            </a:r>
          </a:p>
          <a:p>
            <a:pPr lvl="1"/>
            <a:r>
              <a:rPr lang="en-US" dirty="0"/>
              <a:t>Proof of concept implementation of cmCRR</a:t>
            </a:r>
          </a:p>
          <a:p>
            <a:pPr lvl="1"/>
            <a:r>
              <a:rPr lang="en-US" dirty="0"/>
              <a:t>Evaluations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54" y="420719"/>
            <a:ext cx="9724372" cy="498612"/>
          </a:xfrm>
        </p:spPr>
        <p:txBody>
          <a:bodyPr>
            <a:normAutofit fontScale="90000"/>
          </a:bodyPr>
          <a:lstStyle/>
          <a:p>
            <a:r>
              <a:rPr lang="en-US" dirty="0"/>
              <a:t>Committed CRR (</a:t>
            </a:r>
            <a:r>
              <a:rPr lang="en-US" dirty="0" err="1"/>
              <a:t>cmCRR</a:t>
            </a:r>
            <a:r>
              <a:rPr lang="en-US" dirty="0"/>
              <a:t>)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4" name="Flowchart: Process 23"/>
          <p:cNvSpPr/>
          <p:nvPr/>
        </p:nvSpPr>
        <p:spPr>
          <a:xfrm>
            <a:off x="10287000" y="2513635"/>
            <a:ext cx="164144" cy="2577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10287000" y="3825263"/>
            <a:ext cx="164144" cy="34660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4F854-92BA-4B47-AD8E-44800CD45F22}"/>
              </a:ext>
            </a:extLst>
          </p:cNvPr>
          <p:cNvSpPr txBox="1"/>
          <p:nvPr/>
        </p:nvSpPr>
        <p:spPr>
          <a:xfrm>
            <a:off x="445625" y="3118135"/>
            <a:ext cx="6400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Initialization</a:t>
            </a:r>
            <a:r>
              <a:rPr lang="en-US" dirty="0"/>
              <a:t>: </a:t>
            </a:r>
          </a:p>
          <a:p>
            <a:r>
              <a:rPr lang="en-US" dirty="0"/>
              <a:t>     - Computation initialization and server registration</a:t>
            </a:r>
          </a:p>
        </p:txBody>
      </p:sp>
      <p:pic>
        <p:nvPicPr>
          <p:cNvPr id="10" name="Picture 9" descr="Letter&#10;&#10;Description automatically generated with low confidence">
            <a:extLst>
              <a:ext uri="{FF2B5EF4-FFF2-40B4-BE49-F238E27FC236}">
                <a16:creationId xmlns:a16="http://schemas.microsoft.com/office/drawing/2014/main" id="{245830E2-AE5E-45E3-9A48-A56CE7790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603" y="4051497"/>
            <a:ext cx="9513778" cy="1851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E41CE4-69EC-47E4-A9FF-6C4A603432EE}"/>
                  </a:ext>
                </a:extLst>
              </p:cNvPr>
              <p:cNvSpPr txBox="1"/>
              <p:nvPr/>
            </p:nvSpPr>
            <p:spPr>
              <a:xfrm>
                <a:off x="750424" y="1481017"/>
                <a:ext cx="10286873" cy="646331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b="1" i="0" u="none" strike="noStrike" baseline="0" dirty="0">
                    <a:latin typeface="CMR10"/>
                  </a:rPr>
                  <a:t>Client </a:t>
                </a:r>
                <a14:m>
                  <m:oMath xmlns:m="http://schemas.openxmlformats.org/officeDocument/2006/math">
                    <m:r>
                      <a:rPr lang="en-US" sz="1800" b="1" i="1" u="none" strike="noStrike" baseline="0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800" b="1" i="0" u="none" strike="noStrike" baseline="0" dirty="0">
                    <a:latin typeface="CMMI10"/>
                  </a:rPr>
                  <a:t> </a:t>
                </a:r>
                <a:r>
                  <a:rPr lang="en-US" sz="1800" b="1" i="0" u="none" strike="noStrike" baseline="0" dirty="0">
                    <a:latin typeface="CMR10"/>
                  </a:rPr>
                  <a:t>has function </a:t>
                </a:r>
                <a14:m>
                  <m:oMath xmlns:m="http://schemas.openxmlformats.org/officeDocument/2006/math">
                    <m:r>
                      <a:rPr lang="en-US" sz="1800" b="1" i="1" u="none" strike="noStrike" baseline="0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800" b="1" i="0" u="none" strike="noStrike" baseline="0" dirty="0">
                    <a:latin typeface="CMMI10"/>
                  </a:rPr>
                  <a:t> </a:t>
                </a:r>
                <a:r>
                  <a:rPr lang="en-US" sz="1800" b="1" i="0" u="none" strike="noStrike" baseline="0" dirty="0">
                    <a:latin typeface="CMR10"/>
                  </a:rPr>
                  <a:t>and input </a:t>
                </a:r>
                <a14:m>
                  <m:oMath xmlns:m="http://schemas.openxmlformats.org/officeDocument/2006/math">
                    <m:r>
                      <a:rPr lang="en-US" sz="1800" b="1" i="1" u="none" strike="noStrike" baseline="0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i="0" u="none" strike="noStrike" baseline="0" dirty="0">
                    <a:latin typeface="CMR10"/>
                  </a:rPr>
                  <a:t>, servers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b="1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u="none" strike="noStrike" baseline="0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CA" sz="1800" b="1" i="1" u="none" strike="noStrike" baseline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i="0" u="none" strike="noStrike" baseline="0" dirty="0">
                    <a:latin typeface="CMR7"/>
                  </a:rPr>
                  <a:t> </a:t>
                </a:r>
                <a:r>
                  <a:rPr lang="en-US" sz="1800" b="1" i="0" u="none" strike="noStrike" baseline="0" dirty="0">
                    <a:latin typeface="CMR1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b="1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u="none" strike="noStrike" baseline="0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 u="none" strike="noStrike" baseline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i="0" u="none" strike="noStrike" baseline="0" dirty="0">
                    <a:latin typeface="CMR10"/>
                  </a:rPr>
                  <a:t> receive </a:t>
                </a:r>
                <a14:m>
                  <m:oMath xmlns:m="http://schemas.openxmlformats.org/officeDocument/2006/math">
                    <m:r>
                      <a:rPr lang="en-US" sz="1800" b="1" i="1" u="none" strike="noStrike" baseline="0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1800" b="1" i="0" u="none" strike="noStrike" baseline="0" dirty="0">
                    <a:latin typeface="CMMI10"/>
                  </a:rPr>
                  <a:t> </a:t>
                </a:r>
                <a:r>
                  <a:rPr lang="en-US" sz="1800" b="1" i="0" u="none" strike="noStrike" baseline="0" dirty="0">
                    <a:latin typeface="CMR1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u="none" strike="noStrike" baseline="0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i="0" u="none" strike="noStrike" baseline="0" dirty="0">
                    <a:latin typeface="CMR10"/>
                  </a:rPr>
                  <a:t>, and compute </a:t>
                </a:r>
                <a14:m>
                  <m:oMath xmlns:m="http://schemas.openxmlformats.org/officeDocument/2006/math">
                    <m:r>
                      <a:rPr lang="en-US" sz="1800" b="1" i="1" u="none" strike="noStrike" baseline="0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b="1" i="1" u="none" strike="noStrike" baseline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u="none" strike="noStrike" baseline="0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u="none" strike="noStrike" baseline="0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i="0" u="none" strike="noStrike" baseline="0" dirty="0">
                    <a:latin typeface="CMR10"/>
                  </a:rPr>
                  <a:t>and return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b="1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u="none" strike="noStrike" baseline="0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800" b="1" i="1" u="none" strike="noStrike" baseline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i="0" u="none" strike="noStrike" baseline="0" dirty="0">
                    <a:latin typeface="CMR7"/>
                  </a:rPr>
                  <a:t> </a:t>
                </a:r>
                <a:r>
                  <a:rPr lang="en-US" sz="1800" b="1" i="0" u="none" strike="noStrike" baseline="0" dirty="0">
                    <a:latin typeface="CMR1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b="1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u="none" strike="noStrike" baseline="0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800" b="1" i="1" u="none" strike="noStrike" baseline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i="0" u="none" strike="noStrike" baseline="0" dirty="0">
                    <a:latin typeface="CMR7"/>
                  </a:rPr>
                  <a:t> </a:t>
                </a:r>
                <a:r>
                  <a:rPr lang="en-US" sz="1800" b="1" i="0" u="none" strike="noStrike" baseline="0" dirty="0">
                    <a:latin typeface="CMR10"/>
                  </a:rPr>
                  <a:t>to referee contract </a:t>
                </a:r>
                <a14:m>
                  <m:oMath xmlns:m="http://schemas.openxmlformats.org/officeDocument/2006/math">
                    <m:r>
                      <a:rPr lang="en-US" sz="1800" b="1" i="1" u="none" strike="noStrike" baseline="0" dirty="0" smtClean="0">
                        <a:latin typeface="Cambria Math" panose="02040503050406030204" pitchFamily="18" charset="0"/>
                      </a:rPr>
                      <m:t>𝑺𝑪</m:t>
                    </m:r>
                  </m:oMath>
                </a14:m>
                <a:r>
                  <a:rPr lang="en-US" sz="1800" b="1" i="0" u="none" strike="noStrike" baseline="0" dirty="0">
                    <a:latin typeface="CMR10"/>
                  </a:rPr>
                  <a:t>.</a:t>
                </a:r>
                <a:endParaRPr lang="en-CA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E41CE4-69EC-47E4-A9FF-6C4A60343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24" y="1481017"/>
                <a:ext cx="10286873" cy="646331"/>
              </a:xfrm>
              <a:prstGeom prst="rect">
                <a:avLst/>
              </a:prstGeom>
              <a:blipFill>
                <a:blip r:embed="rId5"/>
                <a:stretch>
                  <a:fillRect l="-414" t="-4630" b="-12963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58B2F5B-6A8E-47C1-8AC1-45EC1EF4DF6A}"/>
              </a:ext>
            </a:extLst>
          </p:cNvPr>
          <p:cNvSpPr txBox="1"/>
          <p:nvPr/>
        </p:nvSpPr>
        <p:spPr>
          <a:xfrm>
            <a:off x="304948" y="2689034"/>
            <a:ext cx="325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Phase 1</a:t>
            </a:r>
            <a:r>
              <a:rPr lang="en-CA" dirty="0"/>
              <a:t>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B5008-A993-4D48-9365-74983C6B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73A68-DD78-46AD-9D68-58F4C68E787A}"/>
              </a:ext>
            </a:extLst>
          </p:cNvPr>
          <p:cNvSpPr txBox="1"/>
          <p:nvPr/>
        </p:nvSpPr>
        <p:spPr>
          <a:xfrm>
            <a:off x="776774" y="1871469"/>
            <a:ext cx="509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Computation</a:t>
            </a:r>
            <a:r>
              <a:rPr lang="en-US" dirty="0"/>
              <a:t>: </a:t>
            </a:r>
          </a:p>
          <a:p>
            <a:r>
              <a:rPr lang="en-US" dirty="0"/>
              <a:t>     Execution and result comparison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DBE58E21-8666-40EB-B2BA-A09EDC1B5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10" y="2895736"/>
            <a:ext cx="8245373" cy="21306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B09C45-C591-4945-BA16-A76B4ABC0716}"/>
              </a:ext>
            </a:extLst>
          </p:cNvPr>
          <p:cNvSpPr txBox="1"/>
          <p:nvPr/>
        </p:nvSpPr>
        <p:spPr>
          <a:xfrm>
            <a:off x="433902" y="1502137"/>
            <a:ext cx="325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Phase 2</a:t>
            </a:r>
            <a:r>
              <a:rPr lang="en-CA" dirty="0"/>
              <a:t>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65ED4F-97E9-4CC0-B359-DBB96F6A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80" y="239807"/>
            <a:ext cx="9724372" cy="1033398"/>
          </a:xfrm>
        </p:spPr>
        <p:txBody>
          <a:bodyPr/>
          <a:lstStyle/>
          <a:p>
            <a:r>
              <a:rPr lang="en-US" dirty="0" err="1"/>
              <a:t>cmCRR</a:t>
            </a:r>
            <a:r>
              <a:rPr lang="en-US" dirty="0"/>
              <a:t> Protocol (cont..)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5711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8654-E5A5-4AC2-88C9-FB6976DA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20" y="456995"/>
            <a:ext cx="9724372" cy="1033398"/>
          </a:xfrm>
        </p:spPr>
        <p:txBody>
          <a:bodyPr/>
          <a:lstStyle/>
          <a:p>
            <a:r>
              <a:rPr lang="en-US" dirty="0" err="1"/>
              <a:t>cmCRR</a:t>
            </a:r>
            <a:r>
              <a:rPr lang="en-US" dirty="0"/>
              <a:t> Protocol (cont..)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0A61B-C32A-4453-BA5E-35BEB4FA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B0BBD28-E5BD-4B56-A012-CF257978C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305" y="2769259"/>
            <a:ext cx="7915017" cy="3175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262B0A-2931-4DF6-85B2-878F86FB5631}"/>
              </a:ext>
            </a:extLst>
          </p:cNvPr>
          <p:cNvSpPr txBox="1"/>
          <p:nvPr/>
        </p:nvSpPr>
        <p:spPr>
          <a:xfrm>
            <a:off x="562628" y="1810147"/>
            <a:ext cx="509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Dispute Resolution</a:t>
            </a:r>
            <a:r>
              <a:rPr lang="en-US" dirty="0"/>
              <a:t>: </a:t>
            </a:r>
          </a:p>
          <a:p>
            <a:r>
              <a:rPr lang="en-US" dirty="0"/>
              <a:t>     - Binary search and single-step execution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B611A-EEC7-4E20-AA68-518373467739}"/>
              </a:ext>
            </a:extLst>
          </p:cNvPr>
          <p:cNvSpPr txBox="1"/>
          <p:nvPr/>
        </p:nvSpPr>
        <p:spPr>
          <a:xfrm>
            <a:off x="388930" y="1530420"/>
            <a:ext cx="325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Phase 3</a:t>
            </a:r>
            <a:r>
              <a:rPr lang="en-CA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9076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6697-DC69-4AC4-896B-BA2E100F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Security and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D9E7C-89FE-488A-A0F6-0D4BE92DA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497367"/>
            <a:ext cx="9724372" cy="1584690"/>
          </a:xfrm>
        </p:spPr>
        <p:txBody>
          <a:bodyPr/>
          <a:lstStyle/>
          <a:p>
            <a:r>
              <a:rPr lang="en-CA" dirty="0"/>
              <a:t>Security</a:t>
            </a:r>
          </a:p>
          <a:p>
            <a:pPr lvl="1"/>
            <a:r>
              <a:rPr lang="en-CA" dirty="0"/>
              <a:t>Correctness</a:t>
            </a:r>
          </a:p>
          <a:p>
            <a:pPr lvl="1"/>
            <a:r>
              <a:rPr lang="en-CA" dirty="0"/>
              <a:t>Soundness</a:t>
            </a:r>
          </a:p>
          <a:p>
            <a:pPr lvl="2"/>
            <a:r>
              <a:rPr lang="en-CA" dirty="0"/>
              <a:t>Copy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15BE2-C224-4B24-A3FF-33D6CB71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BA847D-BD7E-4ADD-8D2A-1CD73842D40F}"/>
                  </a:ext>
                </a:extLst>
              </p:cNvPr>
              <p:cNvSpPr txBox="1"/>
              <p:nvPr/>
            </p:nvSpPr>
            <p:spPr>
              <a:xfrm>
                <a:off x="600863" y="3451388"/>
                <a:ext cx="10990273" cy="1323439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US" sz="2000" b="0" i="0" u="none" strike="noStrike" baseline="0" dirty="0">
                    <a:latin typeface="CMTI10"/>
                  </a:rPr>
                  <a:t>be a collision resistant hash function and </a:t>
                </a:r>
                <a14:m>
                  <m:oMath xmlns:m="http://schemas.openxmlformats.org/officeDocument/2006/math"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𝑐𝑜𝑚𝑚𝑖𝑡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() </m:t>
                    </m:r>
                  </m:oMath>
                </a14:m>
                <a:r>
                  <a:rPr lang="en-US" sz="2000" b="0" i="0" u="none" strike="noStrike" baseline="0" dirty="0">
                    <a:latin typeface="CMTI10"/>
                  </a:rPr>
                  <a:t>be a hiding and binding commitment scheme, then </a:t>
                </a:r>
                <a:r>
                  <a:rPr lang="en-US" sz="2000" b="1" i="1" u="none" strike="noStrike" baseline="0" dirty="0">
                    <a:latin typeface="CMTI10"/>
                  </a:rPr>
                  <a:t>cmCRR protocol </a:t>
                </a:r>
                <a:r>
                  <a:rPr lang="en-US" sz="2000" b="1" i="1" dirty="0"/>
                  <a:t>provides protection against copy attack</a:t>
                </a:r>
                <a:r>
                  <a:rPr lang="en-US" sz="2000" dirty="0"/>
                  <a:t> during:</a:t>
                </a:r>
              </a:p>
              <a:p>
                <a:r>
                  <a:rPr lang="en-US" sz="2000" dirty="0"/>
                  <a:t>(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 </a:t>
                </a:r>
                <a:r>
                  <a:rPr lang="en-US" sz="2000" i="1" dirty="0"/>
                  <a:t>the computation stage where the results are published</a:t>
                </a:r>
                <a:r>
                  <a:rPr lang="en-US" sz="2000" dirty="0"/>
                  <a:t>, and</a:t>
                </a:r>
              </a:p>
              <a:p>
                <a:r>
                  <a:rPr lang="en-US" sz="2000" dirty="0"/>
                  <a:t>(ii) </a:t>
                </a:r>
                <a:r>
                  <a:rPr lang="en-US" sz="2000" i="1" dirty="0"/>
                  <a:t>the binary search stage where the challenge-response is run</a:t>
                </a:r>
                <a:r>
                  <a:rPr lang="en-US" sz="2000" dirty="0"/>
                  <a:t>.</a:t>
                </a: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BA847D-BD7E-4ADD-8D2A-1CD73842D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63" y="3451388"/>
                <a:ext cx="10990273" cy="1323439"/>
              </a:xfrm>
              <a:prstGeom prst="rect">
                <a:avLst/>
              </a:prstGeom>
              <a:blipFill>
                <a:blip r:embed="rId3"/>
                <a:stretch>
                  <a:fillRect l="-554" t="-1826" r="-333" b="-68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0368D98-F08A-42CE-BEE9-9549B44467CB}"/>
              </a:ext>
            </a:extLst>
          </p:cNvPr>
          <p:cNvSpPr txBox="1"/>
          <p:nvPr/>
        </p:nvSpPr>
        <p:spPr>
          <a:xfrm>
            <a:off x="524392" y="3082056"/>
            <a:ext cx="168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Theorem: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965B6B-F17E-4A2A-A788-1B782DD978A2}"/>
              </a:ext>
            </a:extLst>
          </p:cNvPr>
          <p:cNvSpPr txBox="1">
            <a:spLocks/>
          </p:cNvSpPr>
          <p:nvPr/>
        </p:nvSpPr>
        <p:spPr>
          <a:xfrm>
            <a:off x="524392" y="5093144"/>
            <a:ext cx="9724372" cy="1584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Privacy</a:t>
            </a:r>
          </a:p>
          <a:p>
            <a:pPr lvl="1"/>
            <a:r>
              <a:rPr lang="en-CA" dirty="0"/>
              <a:t>Input privacy</a:t>
            </a:r>
          </a:p>
        </p:txBody>
      </p:sp>
    </p:spTree>
    <p:extLst>
      <p:ext uri="{BB962C8B-B14F-4D97-AF65-F5344CB8AC3E}">
        <p14:creationId xmlns:p14="http://schemas.microsoft.com/office/powerpoint/2010/main" val="103319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BE60-5D8F-6C41-A517-E4C3855CF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279" y="1785343"/>
            <a:ext cx="8323602" cy="2342688"/>
          </a:xfrm>
        </p:spPr>
        <p:txBody>
          <a:bodyPr>
            <a:normAutofit/>
          </a:bodyPr>
          <a:lstStyle/>
          <a:p>
            <a:r>
              <a:rPr lang="en-CA" dirty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1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2250"/>
            <a:ext cx="9067800" cy="4351338"/>
          </a:xfrm>
        </p:spPr>
        <p:txBody>
          <a:bodyPr/>
          <a:lstStyle/>
          <a:p>
            <a:r>
              <a:rPr lang="en-US" dirty="0"/>
              <a:t>Backgrounds</a:t>
            </a:r>
          </a:p>
          <a:p>
            <a:pPr lvl="1"/>
            <a:r>
              <a:rPr lang="en-US" dirty="0"/>
              <a:t>Blockchain</a:t>
            </a:r>
          </a:p>
          <a:p>
            <a:pPr lvl="1"/>
            <a:r>
              <a:rPr lang="en-US" dirty="0"/>
              <a:t>Ethereum and smart contract</a:t>
            </a:r>
          </a:p>
          <a:p>
            <a:r>
              <a:rPr lang="en-US" dirty="0"/>
              <a:t>Outsourcing computation</a:t>
            </a:r>
          </a:p>
          <a:p>
            <a:pPr lvl="1"/>
            <a:r>
              <a:rPr lang="en-US" dirty="0"/>
              <a:t>Refereed Delegation of Computation (</a:t>
            </a:r>
            <a:r>
              <a:rPr lang="en-US" dirty="0" err="1"/>
              <a:t>RDoC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Verifiable Computation using Smart Contracts  </a:t>
            </a:r>
          </a:p>
          <a:p>
            <a:r>
              <a:rPr lang="en-US" dirty="0"/>
              <a:t>Our Work</a:t>
            </a:r>
          </a:p>
          <a:p>
            <a:pPr lvl="1"/>
            <a:r>
              <a:rPr lang="en-US" dirty="0"/>
              <a:t>Committed CRR (</a:t>
            </a:r>
            <a:r>
              <a:rPr lang="en-US" dirty="0" err="1"/>
              <a:t>cmCRR</a:t>
            </a:r>
            <a:r>
              <a:rPr lang="en-US" dirty="0"/>
              <a:t>) protocol</a:t>
            </a:r>
          </a:p>
          <a:p>
            <a:pPr lvl="1"/>
            <a:r>
              <a:rPr lang="en-US" dirty="0"/>
              <a:t>Fides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49359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BBC84-B673-41DC-9192-E9195AE9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188665"/>
            <a:ext cx="9724372" cy="1033398"/>
          </a:xfrm>
        </p:spPr>
        <p:txBody>
          <a:bodyPr/>
          <a:lstStyle/>
          <a:p>
            <a:r>
              <a:rPr lang="en-CA" dirty="0"/>
              <a:t>Proof-of-concept implementation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293B4-DE40-462D-9390-09915D67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798616-962F-4261-9457-461515C4C318}"/>
              </a:ext>
            </a:extLst>
          </p:cNvPr>
          <p:cNvSpPr txBox="1">
            <a:spLocks/>
          </p:cNvSpPr>
          <p:nvPr/>
        </p:nvSpPr>
        <p:spPr>
          <a:xfrm>
            <a:off x="410228" y="786580"/>
            <a:ext cx="10223359" cy="1912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sz="2600" b="1" i="1" dirty="0"/>
              <a:t>Fides</a:t>
            </a:r>
          </a:p>
          <a:p>
            <a:pPr lvl="1"/>
            <a:r>
              <a:rPr lang="en-US" sz="2200" dirty="0"/>
              <a:t>Implements </a:t>
            </a:r>
            <a:r>
              <a:rPr lang="en-US" sz="2200" dirty="0" err="1"/>
              <a:t>cmCRR</a:t>
            </a:r>
            <a:r>
              <a:rPr lang="en-US" sz="2200" dirty="0"/>
              <a:t> Protocol</a:t>
            </a:r>
          </a:p>
          <a:p>
            <a:pPr lvl="1"/>
            <a:r>
              <a:rPr lang="en-US" sz="2200" dirty="0"/>
              <a:t>Follows Ethereum execution model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43E89-A214-4678-8CBB-306E79D0F688}"/>
              </a:ext>
            </a:extLst>
          </p:cNvPr>
          <p:cNvSpPr txBox="1"/>
          <p:nvPr/>
        </p:nvSpPr>
        <p:spPr>
          <a:xfrm>
            <a:off x="951879" y="2497087"/>
            <a:ext cx="25851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/>
              <a:t>Actors</a:t>
            </a:r>
            <a:r>
              <a:rPr 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Client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Two Servers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Referee </a:t>
            </a:r>
          </a:p>
          <a:p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834B28-BB09-4120-AAFD-34E7CF3C92B1}"/>
              </a:ext>
            </a:extLst>
          </p:cNvPr>
          <p:cNvSpPr txBox="1"/>
          <p:nvPr/>
        </p:nvSpPr>
        <p:spPr>
          <a:xfrm>
            <a:off x="951878" y="4036754"/>
            <a:ext cx="6883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000" b="1" dirty="0"/>
              <a:t>Challenges and Design Choices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Single-step execution on Ethereum network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i="1" dirty="0"/>
              <a:t>Solidity</a:t>
            </a:r>
            <a:r>
              <a:rPr lang="en-US" sz="2000" dirty="0"/>
              <a:t> language for delegated program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i="1" dirty="0"/>
              <a:t>Private EVM </a:t>
            </a:r>
            <a:r>
              <a:rPr lang="en-US" sz="2000" dirty="0"/>
              <a:t>execution by servers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Deterministic execution of delegated program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Exclude non-deterministic EVM instructions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400689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AEEA-2E29-44FC-BBEE-F342D1D1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06" y="133853"/>
            <a:ext cx="9724372" cy="1033398"/>
          </a:xfrm>
        </p:spPr>
        <p:txBody>
          <a:bodyPr/>
          <a:lstStyle/>
          <a:p>
            <a:r>
              <a:rPr lang="en-CA" dirty="0"/>
              <a:t>Fides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113CC-4652-492E-A834-E021D2ED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6CDD3-6D60-4428-ABBC-26E6E1E7D838}"/>
              </a:ext>
            </a:extLst>
          </p:cNvPr>
          <p:cNvSpPr txBox="1"/>
          <p:nvPr/>
        </p:nvSpPr>
        <p:spPr>
          <a:xfrm>
            <a:off x="6390583" y="5608145"/>
            <a:ext cx="308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Figure: Overview of </a:t>
            </a:r>
            <a:r>
              <a:rPr lang="en-CA" i="1" dirty="0"/>
              <a:t>Fides</a:t>
            </a:r>
            <a:r>
              <a:rPr lang="en-CA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AA325-E48D-45FA-B8DA-F273AB1FB296}"/>
              </a:ext>
            </a:extLst>
          </p:cNvPr>
          <p:cNvSpPr txBox="1"/>
          <p:nvPr/>
        </p:nvSpPr>
        <p:spPr>
          <a:xfrm>
            <a:off x="210733" y="1596497"/>
            <a:ext cx="2585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Functions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Client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Server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Referee SC</a:t>
            </a:r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0DC6C9-4CC6-4A27-B53E-4857691A6697}"/>
              </a:ext>
            </a:extLst>
          </p:cNvPr>
          <p:cNvSpPr txBox="1"/>
          <p:nvPr/>
        </p:nvSpPr>
        <p:spPr>
          <a:xfrm>
            <a:off x="210733" y="4767419"/>
            <a:ext cx="215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b="1" dirty="0"/>
              <a:t>Blockchain setup</a:t>
            </a:r>
            <a:r>
              <a:rPr lang="en-CA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i="1" dirty="0">
                <a:solidFill>
                  <a:schemeClr val="accent3">
                    <a:lumMod val="75000"/>
                  </a:schemeClr>
                </a:solidFill>
              </a:rPr>
              <a:t>Ganache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0EB44-F12D-44BE-96D0-95012E17B220}"/>
              </a:ext>
            </a:extLst>
          </p:cNvPr>
          <p:cNvSpPr txBox="1"/>
          <p:nvPr/>
        </p:nvSpPr>
        <p:spPr>
          <a:xfrm>
            <a:off x="210733" y="3184011"/>
            <a:ext cx="2965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b="1" dirty="0"/>
              <a:t>Smart contract development</a:t>
            </a:r>
            <a:r>
              <a:rPr lang="en-CA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Language: </a:t>
            </a:r>
            <a:r>
              <a:rPr lang="en-CA" b="1" i="1" dirty="0">
                <a:solidFill>
                  <a:schemeClr val="accent3">
                    <a:lumMod val="75000"/>
                  </a:schemeClr>
                </a:solidFill>
              </a:rPr>
              <a:t>Solidity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Compiler: </a:t>
            </a:r>
            <a:r>
              <a:rPr lang="en-CA" b="1" i="1" dirty="0">
                <a:solidFill>
                  <a:schemeClr val="accent3">
                    <a:lumMod val="75000"/>
                  </a:schemeClr>
                </a:solidFill>
              </a:rPr>
              <a:t>Remix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743B-936B-408F-B3EB-FFDC9B9E6515}"/>
              </a:ext>
            </a:extLst>
          </p:cNvPr>
          <p:cNvGrpSpPr/>
          <p:nvPr/>
        </p:nvGrpSpPr>
        <p:grpSpPr>
          <a:xfrm>
            <a:off x="3375633" y="1289593"/>
            <a:ext cx="8050153" cy="4278814"/>
            <a:chOff x="3375633" y="1289593"/>
            <a:chExt cx="8050153" cy="4278814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DDEC0861-C318-48A2-9A11-5A6941061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5633" y="1289593"/>
              <a:ext cx="8050153" cy="42788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011269-2C96-4CCC-B457-36F2DB035E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1692" y="2467897"/>
              <a:ext cx="1261121" cy="432619"/>
            </a:xfrm>
            <a:prstGeom prst="straightConnector1">
              <a:avLst/>
            </a:prstGeom>
            <a:ln w="47625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238FE11-93C1-4A0C-AA85-42B362C07A14}"/>
                </a:ext>
              </a:extLst>
            </p:cNvPr>
            <p:cNvCxnSpPr>
              <a:cxnSpLocks/>
            </p:cNvCxnSpPr>
            <p:nvPr/>
          </p:nvCxnSpPr>
          <p:spPr>
            <a:xfrm>
              <a:off x="8644981" y="2507227"/>
              <a:ext cx="1042219" cy="353961"/>
            </a:xfrm>
            <a:prstGeom prst="straightConnector1">
              <a:avLst/>
            </a:prstGeom>
            <a:ln w="47625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8436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1A23-D81C-415F-921B-0DD978EB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5" y="3495"/>
            <a:ext cx="9724372" cy="1033398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4163B-BB33-4D04-866F-D8B017A9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45684-1F99-4AB5-B90C-9F7D6E2C9374}"/>
              </a:ext>
            </a:extLst>
          </p:cNvPr>
          <p:cNvSpPr txBox="1"/>
          <p:nvPr/>
        </p:nvSpPr>
        <p:spPr>
          <a:xfrm>
            <a:off x="1198190" y="5908857"/>
            <a:ext cx="915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Left side</a:t>
            </a:r>
            <a:r>
              <a:rPr lang="en-US" dirty="0"/>
              <a:t>: program execution cost (in time) inside EVM by each server for different matrix sizes.</a:t>
            </a:r>
          </a:p>
          <a:p>
            <a:r>
              <a:rPr lang="en-US" b="1" i="1" dirty="0"/>
              <a:t>Right side</a:t>
            </a:r>
            <a:r>
              <a:rPr lang="en-US" dirty="0"/>
              <a:t>: financial cost of executing the referee contract on the Ethereum network.</a:t>
            </a:r>
          </a:p>
        </p:txBody>
      </p:sp>
      <p:pic>
        <p:nvPicPr>
          <p:cNvPr id="5" name="Picture 4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D00AE663-99B0-4F30-8670-9A28E9D43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948" y="2346472"/>
            <a:ext cx="7680960" cy="3520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AE7629-D28E-47DD-9F4D-90A7A8E3DAE8}"/>
              </a:ext>
            </a:extLst>
          </p:cNvPr>
          <p:cNvSpPr txBox="1"/>
          <p:nvPr/>
        </p:nvSpPr>
        <p:spPr>
          <a:xfrm>
            <a:off x="3006920" y="2023307"/>
            <a:ext cx="47830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Table: </a:t>
            </a:r>
            <a:r>
              <a:rPr lang="en-US" sz="1500" b="1" dirty="0"/>
              <a:t>Cost analysis of </a:t>
            </a:r>
            <a:r>
              <a:rPr lang="en-US" sz="1500" b="1" i="1" dirty="0"/>
              <a:t>Fides</a:t>
            </a:r>
            <a:r>
              <a:rPr lang="en-US" sz="1500" b="1" dirty="0"/>
              <a:t>.</a:t>
            </a:r>
            <a:endParaRPr lang="en-CA" sz="15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1CE25A-0AA1-4C54-9C3E-7A97CDA73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18" y="915550"/>
            <a:ext cx="10223359" cy="1111499"/>
          </a:xfrm>
        </p:spPr>
        <p:txBody>
          <a:bodyPr/>
          <a:lstStyle/>
          <a:p>
            <a:r>
              <a:rPr lang="en-US" sz="1800" b="1" dirty="0"/>
              <a:t>Goals</a:t>
            </a:r>
            <a:r>
              <a:rPr lang="en-US" sz="1800" dirty="0"/>
              <a:t>:</a:t>
            </a:r>
          </a:p>
          <a:p>
            <a:pPr lvl="1"/>
            <a:r>
              <a:rPr lang="en-US" sz="1800" dirty="0"/>
              <a:t>measure the execution cost of the delegated program by a server.</a:t>
            </a:r>
          </a:p>
          <a:p>
            <a:pPr lvl="1"/>
            <a:r>
              <a:rPr lang="en-US" sz="1800" dirty="0"/>
              <a:t>measure the financial cost of verification by the referee contract on Ethereum network</a:t>
            </a:r>
          </a:p>
        </p:txBody>
      </p:sp>
    </p:spTree>
    <p:extLst>
      <p:ext uri="{BB962C8B-B14F-4D97-AF65-F5344CB8AC3E}">
        <p14:creationId xmlns:p14="http://schemas.microsoft.com/office/powerpoint/2010/main" val="99838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86306F-1D11-497B-B1DB-A095F0E66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37" y="2066912"/>
            <a:ext cx="9724372" cy="2412622"/>
          </a:xfrm>
        </p:spPr>
        <p:txBody>
          <a:bodyPr/>
          <a:lstStyle/>
          <a:p>
            <a:r>
              <a:rPr lang="en-US" i="1" dirty="0"/>
              <a:t>Fides</a:t>
            </a:r>
            <a:r>
              <a:rPr lang="en-US" dirty="0"/>
              <a:t>: SC-aided </a:t>
            </a:r>
            <a:r>
              <a:rPr lang="en-US" dirty="0" err="1"/>
              <a:t>RDoC</a:t>
            </a:r>
            <a:r>
              <a:rPr lang="en-US" dirty="0"/>
              <a:t> system for Verifiable Computation</a:t>
            </a:r>
          </a:p>
          <a:p>
            <a:pPr lvl="1"/>
            <a:r>
              <a:rPr lang="en-US" dirty="0"/>
              <a:t>Smart contract as a Referee</a:t>
            </a:r>
          </a:p>
          <a:p>
            <a:pPr lvl="1"/>
            <a:r>
              <a:rPr lang="en-US" dirty="0" err="1"/>
              <a:t>cmCRR</a:t>
            </a:r>
            <a:r>
              <a:rPr lang="en-US" dirty="0"/>
              <a:t> protocol with protect against copy attack</a:t>
            </a:r>
          </a:p>
          <a:p>
            <a:pPr lvl="1"/>
            <a:r>
              <a:rPr lang="en-US" dirty="0"/>
              <a:t>Proof-of-concept implementation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5B5F-0F59-4A9A-9B3D-D5567F1F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99771-FC72-4F97-87C2-91B0606BE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10433618" cy="4115669"/>
          </a:xfrm>
        </p:spPr>
        <p:txBody>
          <a:bodyPr/>
          <a:lstStyle/>
          <a:p>
            <a:r>
              <a:rPr lang="en-CA" b="1" dirty="0"/>
              <a:t>Mahmudun Nabi</a:t>
            </a:r>
            <a:r>
              <a:rPr lang="en-CA" dirty="0"/>
              <a:t>, </a:t>
            </a:r>
            <a:r>
              <a:rPr lang="en-CA" dirty="0" err="1"/>
              <a:t>Sepideh</a:t>
            </a:r>
            <a:r>
              <a:rPr lang="en-CA" dirty="0"/>
              <a:t> </a:t>
            </a:r>
            <a:r>
              <a:rPr lang="en-CA" dirty="0" err="1"/>
              <a:t>Avizheh</a:t>
            </a:r>
            <a:r>
              <a:rPr lang="en-CA" dirty="0"/>
              <a:t>, and </a:t>
            </a:r>
            <a:r>
              <a:rPr lang="en-CA" dirty="0" err="1"/>
              <a:t>Reihaneh</a:t>
            </a:r>
            <a:r>
              <a:rPr lang="en-CA" dirty="0"/>
              <a:t> </a:t>
            </a:r>
            <a:r>
              <a:rPr lang="en-CA" dirty="0" err="1"/>
              <a:t>Safavi-Naini</a:t>
            </a:r>
            <a:r>
              <a:rPr lang="en-CA" dirty="0"/>
              <a:t>. "</a:t>
            </a:r>
            <a:r>
              <a:rPr lang="en-US" dirty="0"/>
              <a:t>Fides: A System for Verifiable Computation Using Smart Contracts</a:t>
            </a:r>
            <a:r>
              <a:rPr lang="en-CA" dirty="0"/>
              <a:t>." In </a:t>
            </a: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Workshop on Trusted Smart Contracts (WTSC) in Association with Financial Cryptography (FC) </a:t>
            </a:r>
            <a:r>
              <a:rPr lang="en-CA" dirty="0"/>
              <a:t>conference, 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DD3A2-105B-4FAA-9394-FD5CD8A9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69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77" y="400833"/>
            <a:ext cx="9724372" cy="10333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Blockchain Basics</a:t>
            </a:r>
            <a:r>
              <a:rPr lang="en-US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77" y="1253752"/>
            <a:ext cx="11696650" cy="2072064"/>
          </a:xfrm>
        </p:spPr>
        <p:txBody>
          <a:bodyPr>
            <a:normAutofit/>
          </a:bodyPr>
          <a:lstStyle/>
          <a:p>
            <a:r>
              <a:rPr lang="en-US" sz="2400" dirty="0"/>
              <a:t>Key Components of Blockchain: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5FCF4-C3EF-BD43-82E0-05BC237DAD2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E6FC10-E518-4204-9F15-6637144D0FE9}"/>
              </a:ext>
            </a:extLst>
          </p:cNvPr>
          <p:cNvSpPr txBox="1"/>
          <p:nvPr/>
        </p:nvSpPr>
        <p:spPr>
          <a:xfrm>
            <a:off x="421106" y="1756599"/>
            <a:ext cx="84221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E1862-A478-4561-B8B4-AA78BC287DCF}"/>
              </a:ext>
            </a:extLst>
          </p:cNvPr>
          <p:cNvSpPr txBox="1"/>
          <p:nvPr/>
        </p:nvSpPr>
        <p:spPr>
          <a:xfrm>
            <a:off x="2939899" y="1744568"/>
            <a:ext cx="140816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EAF596-2186-4AC4-904C-DB5D7A27CA33}"/>
              </a:ext>
            </a:extLst>
          </p:cNvPr>
          <p:cNvSpPr txBox="1"/>
          <p:nvPr/>
        </p:nvSpPr>
        <p:spPr>
          <a:xfrm>
            <a:off x="6252777" y="1756599"/>
            <a:ext cx="84221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29830-E677-46D8-9D1F-C0F165F1E0DF}"/>
              </a:ext>
            </a:extLst>
          </p:cNvPr>
          <p:cNvSpPr txBox="1"/>
          <p:nvPr/>
        </p:nvSpPr>
        <p:spPr>
          <a:xfrm>
            <a:off x="9275666" y="1739502"/>
            <a:ext cx="128336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Consensus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FAA57-0806-48E9-8F42-90B0F50F3737}"/>
              </a:ext>
            </a:extLst>
          </p:cNvPr>
          <p:cNvSpPr txBox="1"/>
          <p:nvPr/>
        </p:nvSpPr>
        <p:spPr>
          <a:xfrm>
            <a:off x="302373" y="2227276"/>
            <a:ext cx="2128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Full node</a:t>
            </a:r>
          </a:p>
          <a:p>
            <a:r>
              <a:rPr lang="en-US" sz="1400" dirty="0"/>
              <a:t>- Mining node (aka miner)</a:t>
            </a:r>
          </a:p>
          <a:p>
            <a:r>
              <a:rPr lang="en-US" sz="1400" dirty="0"/>
              <a:t>- Lightweight node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9F0AD-2848-48F6-99C9-D8861712D6F3}"/>
              </a:ext>
            </a:extLst>
          </p:cNvPr>
          <p:cNvSpPr txBox="1"/>
          <p:nvPr/>
        </p:nvSpPr>
        <p:spPr>
          <a:xfrm>
            <a:off x="2696185" y="2215293"/>
            <a:ext cx="2850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A cryptographically signed </a:t>
            </a:r>
          </a:p>
          <a:p>
            <a:r>
              <a:rPr lang="en-US" sz="1400" dirty="0"/>
              <a:t>piece of instruction that is generated </a:t>
            </a:r>
          </a:p>
          <a:p>
            <a:r>
              <a:rPr lang="en-US" sz="1400" dirty="0"/>
              <a:t>by a node and submitted to the blockchain.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78016-FA54-4078-8272-3418DA9301A3}"/>
              </a:ext>
            </a:extLst>
          </p:cNvPr>
          <p:cNvSpPr txBox="1"/>
          <p:nvPr/>
        </p:nvSpPr>
        <p:spPr>
          <a:xfrm>
            <a:off x="5867887" y="2203261"/>
            <a:ext cx="285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Transaction data is permanently </a:t>
            </a:r>
          </a:p>
          <a:p>
            <a:r>
              <a:rPr lang="en-US" sz="1400" dirty="0"/>
              <a:t>recorded in files called blocks.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EC2BED-11DE-486D-A54B-28579F864E04}"/>
              </a:ext>
            </a:extLst>
          </p:cNvPr>
          <p:cNvSpPr txBox="1"/>
          <p:nvPr/>
        </p:nvSpPr>
        <p:spPr>
          <a:xfrm>
            <a:off x="8710558" y="2203260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To add a new block to the blockchain, </a:t>
            </a:r>
          </a:p>
          <a:p>
            <a:r>
              <a:rPr lang="en-US" sz="1400" dirty="0"/>
              <a:t> all participating nodes must come to a </a:t>
            </a:r>
          </a:p>
          <a:p>
            <a:r>
              <a:rPr lang="en-US" sz="1400" dirty="0"/>
              <a:t>common agreement (also called consensus).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9947B27-4BC1-4627-8E14-26CE909DD091}"/>
              </a:ext>
            </a:extLst>
          </p:cNvPr>
          <p:cNvSpPr txBox="1">
            <a:spLocks/>
          </p:cNvSpPr>
          <p:nvPr/>
        </p:nvSpPr>
        <p:spPr>
          <a:xfrm>
            <a:off x="303956" y="3482881"/>
            <a:ext cx="5242264" cy="54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/>
              </a:rPr>
              <a:t>Forming blockchain: 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chaining blocks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F3E796-3794-4777-B3E2-E95F5DD7A201}"/>
              </a:ext>
            </a:extLst>
          </p:cNvPr>
          <p:cNvSpPr txBox="1"/>
          <p:nvPr/>
        </p:nvSpPr>
        <p:spPr>
          <a:xfrm>
            <a:off x="1458732" y="5883232"/>
            <a:ext cx="296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Figure: Example of forming blockchain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288894-6CDD-4F3E-9076-6915ACEDC2F8}"/>
              </a:ext>
            </a:extLst>
          </p:cNvPr>
          <p:cNvSpPr txBox="1"/>
          <p:nvPr/>
        </p:nvSpPr>
        <p:spPr>
          <a:xfrm>
            <a:off x="6971522" y="3532185"/>
            <a:ext cx="36853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Key  Characteristics: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Decentralization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Anonymity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Transparency 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Immutability</a:t>
            </a:r>
          </a:p>
        </p:txBody>
      </p:sp>
      <p:pic>
        <p:nvPicPr>
          <p:cNvPr id="19" name="Picture 1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49DCDFB-8F2A-4785-8006-E5AB1084E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03" y="3929690"/>
            <a:ext cx="4922182" cy="1924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39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solidFill>
                  <a:schemeClr val="tx1"/>
                </a:solidFill>
                <a:latin typeface="+mj-lt"/>
              </a:rPr>
              <a:t>Ethereum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0" y="2343024"/>
            <a:ext cx="6586489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600" dirty="0"/>
              <a:t>Ethereum: An open source, decentralized computing platform</a:t>
            </a:r>
          </a:p>
          <a:p>
            <a:r>
              <a:rPr lang="en-US" sz="1600" dirty="0"/>
              <a:t>Enables users to develop </a:t>
            </a:r>
            <a:r>
              <a:rPr lang="en-US" sz="1600" b="1" i="1" dirty="0"/>
              <a:t>smart contracts</a:t>
            </a:r>
            <a:r>
              <a:rPr lang="en-US" sz="1600" dirty="0"/>
              <a:t> and decentralized applications (</a:t>
            </a:r>
            <a:r>
              <a:rPr lang="en-US" sz="1600" dirty="0" err="1"/>
              <a:t>DApps</a:t>
            </a:r>
            <a:r>
              <a:rPr lang="en-US" sz="1600" dirty="0"/>
              <a:t>).</a:t>
            </a:r>
          </a:p>
          <a:p>
            <a:pPr lvl="0">
              <a:buClrTx/>
            </a:pPr>
            <a:r>
              <a:rPr lang="en-US" sz="1600" dirty="0"/>
              <a:t>Key terms</a:t>
            </a:r>
          </a:p>
          <a:p>
            <a:pPr lvl="1">
              <a:buClrTx/>
            </a:pPr>
            <a:r>
              <a:rPr lang="en-US" sz="1600" dirty="0"/>
              <a:t>Peer-to-peer network of computers</a:t>
            </a:r>
          </a:p>
          <a:p>
            <a:pPr lvl="1">
              <a:buClrTx/>
            </a:pPr>
            <a:r>
              <a:rPr lang="en-US" sz="1600" dirty="0"/>
              <a:t>Accounts</a:t>
            </a:r>
          </a:p>
          <a:p>
            <a:pPr lvl="2">
              <a:buClrTx/>
            </a:pPr>
            <a:r>
              <a:rPr lang="en-US" sz="1600" dirty="0"/>
              <a:t>externally owned accounts (EOA)</a:t>
            </a:r>
          </a:p>
          <a:p>
            <a:pPr lvl="2">
              <a:buClrTx/>
            </a:pPr>
            <a:r>
              <a:rPr lang="en-US" sz="1600" dirty="0"/>
              <a:t>contract accounts</a:t>
            </a:r>
          </a:p>
          <a:p>
            <a:pPr lvl="1">
              <a:buClrTx/>
            </a:pPr>
            <a:r>
              <a:rPr lang="en-US" sz="1600" dirty="0"/>
              <a:t>Consensus algorithm</a:t>
            </a:r>
          </a:p>
          <a:p>
            <a:pPr lvl="1">
              <a:buClrTx/>
            </a:pPr>
            <a:r>
              <a:rPr lang="en-US" sz="1600" dirty="0"/>
              <a:t>Ethereum Virtual Machine (EVM)</a:t>
            </a:r>
          </a:p>
          <a:p>
            <a:pPr lvl="1">
              <a:buClrTx/>
            </a:pPr>
            <a:r>
              <a:rPr lang="en-US" sz="1600" dirty="0"/>
              <a:t>Smart contract </a:t>
            </a:r>
          </a:p>
          <a:p>
            <a:pPr lvl="1">
              <a:buClrTx/>
            </a:pPr>
            <a:r>
              <a:rPr lang="en-US" sz="1600" dirty="0"/>
              <a:t>Gas</a:t>
            </a:r>
          </a:p>
          <a:p>
            <a:pPr marL="457200" lvl="1">
              <a:buClrTx/>
            </a:pPr>
            <a:endParaRPr lang="en-US" sz="1600" dirty="0"/>
          </a:p>
          <a:p>
            <a:pPr lvl="0">
              <a:buClrTx/>
            </a:pPr>
            <a:r>
              <a:rPr lang="en-US" sz="1600" dirty="0"/>
              <a:t>Digital currency: </a:t>
            </a:r>
            <a:r>
              <a:rPr lang="en-US" sz="1600" i="1" dirty="0"/>
              <a:t>Ether</a:t>
            </a:r>
          </a:p>
          <a:p>
            <a:pPr lvl="1"/>
            <a:endParaRPr lang="en-US" sz="1400" dirty="0"/>
          </a:p>
        </p:txBody>
      </p:sp>
      <p:pic>
        <p:nvPicPr>
          <p:cNvPr id="6" name="Picture 5" descr="A picture containing businesscard&#10;&#10;Description automatically generated">
            <a:extLst>
              <a:ext uri="{FF2B5EF4-FFF2-40B4-BE49-F238E27FC236}">
                <a16:creationId xmlns:a16="http://schemas.microsoft.com/office/drawing/2014/main" id="{D9AF6B4A-20DA-4F8D-90E9-FCF5578F0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63" r="11343"/>
          <a:stretch/>
        </p:blipFill>
        <p:spPr>
          <a:xfrm>
            <a:off x="380165" y="335705"/>
            <a:ext cx="4069578" cy="6020645"/>
          </a:xfrm>
          <a:prstGeom prst="rect">
            <a:avLst/>
          </a:prstGeom>
          <a:effectLst/>
        </p:spPr>
      </p:pic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C35FCF4-C3EF-BD43-82E0-05BC237DAD2A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95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77" y="199293"/>
            <a:ext cx="9724372" cy="10333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+mj-lt"/>
              </a:rPr>
              <a:t>Smart contracts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B5FEC87-4B5B-C557-B9AC-7BC20FE93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1201869"/>
              </p:ext>
            </p:extLst>
          </p:nvPr>
        </p:nvGraphicFramePr>
        <p:xfrm>
          <a:off x="910731" y="1232691"/>
          <a:ext cx="10158721" cy="492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1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BE60-5D8F-6C41-A517-E4C3855CF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279" y="1785343"/>
            <a:ext cx="8323602" cy="2342688"/>
          </a:xfrm>
        </p:spPr>
        <p:txBody>
          <a:bodyPr>
            <a:normAutofit/>
          </a:bodyPr>
          <a:lstStyle/>
          <a:p>
            <a:r>
              <a:rPr lang="en-CA" dirty="0"/>
              <a:t>Outsourcing computation</a:t>
            </a:r>
            <a:br>
              <a:rPr lang="en-CA" dirty="0"/>
            </a:br>
            <a:r>
              <a:rPr lang="en-CA" dirty="0"/>
              <a:t>using Smart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6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Outsourcing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D50063F-17B4-4ED5-B819-4984777F2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12" y="1856134"/>
            <a:ext cx="8924925" cy="29527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71486-FF93-4DC7-886C-8DE09CD823A3}"/>
              </a:ext>
            </a:extLst>
          </p:cNvPr>
          <p:cNvSpPr txBox="1"/>
          <p:nvPr/>
        </p:nvSpPr>
        <p:spPr>
          <a:xfrm>
            <a:off x="2216150" y="5003976"/>
            <a:ext cx="7759700" cy="83099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Verifiable outsourcing: Efficiently verify the correctness of a computation result that is provided by the cloud.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28" y="536869"/>
            <a:ext cx="9724372" cy="81755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00CC"/>
                </a:solidFill>
                <a:latin typeface="+mj-lt"/>
              </a:rPr>
              <a:t>Verifiable Outsourcing</a:t>
            </a:r>
            <a:br>
              <a:rPr lang="en-US" sz="4000" dirty="0">
                <a:solidFill>
                  <a:srgbClr val="0000CC"/>
                </a:solidFill>
                <a:latin typeface="+mj-lt"/>
              </a:rPr>
            </a:br>
            <a:r>
              <a:rPr lang="en-US" sz="2700" dirty="0">
                <a:solidFill>
                  <a:schemeClr val="tx1"/>
                </a:solidFill>
                <a:latin typeface="+mj-lt"/>
              </a:rPr>
              <a:t>(Existing approaches against malicious adversary)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07" y="1367974"/>
            <a:ext cx="10857213" cy="4809035"/>
          </a:xfrm>
        </p:spPr>
        <p:txBody>
          <a:bodyPr>
            <a:normAutofit/>
          </a:bodyPr>
          <a:lstStyle/>
          <a:p>
            <a:r>
              <a:rPr lang="en-US" b="1" dirty="0"/>
              <a:t>Using cryptography: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>
                <a:solidFill>
                  <a:srgbClr val="000000"/>
                </a:solidFill>
              </a:rPr>
              <a:t>Probabilistic checkable proofs [Kil92, Mic00]</a:t>
            </a:r>
          </a:p>
          <a:p>
            <a:pPr marL="457200" lvl="1" indent="0">
              <a:buFont typeface="Calibri" pitchFamily="34" charset="0"/>
              <a:buChar char="→"/>
            </a:pPr>
            <a:r>
              <a:rPr lang="en-US" dirty="0">
                <a:solidFill>
                  <a:srgbClr val="000000"/>
                </a:solidFill>
              </a:rPr>
              <a:t>Homomorphic Encryption [GGP10, CKV10, AIK10]</a:t>
            </a:r>
          </a:p>
          <a:p>
            <a:pPr marL="914400" lvl="2" indent="0">
              <a:buFont typeface="Calibri" pitchFamily="34" charset="0"/>
              <a:buChar char="→"/>
            </a:pPr>
            <a:r>
              <a:rPr lang="en-US" sz="2400" dirty="0">
                <a:solidFill>
                  <a:srgbClr val="000000"/>
                </a:solidFill>
              </a:rPr>
              <a:t>Expensive computation, inflexible</a:t>
            </a:r>
            <a:endParaRPr lang="en-US" dirty="0"/>
          </a:p>
          <a:p>
            <a:r>
              <a:rPr lang="en-US" b="1" dirty="0"/>
              <a:t>Outsourcing by replication</a:t>
            </a:r>
            <a:r>
              <a:rPr lang="en-US" dirty="0"/>
              <a:t>:</a:t>
            </a:r>
          </a:p>
          <a:p>
            <a:pPr marL="971550" lvl="1" indent="-514350">
              <a:buFont typeface="Calibri" pitchFamily="34" charset="0"/>
              <a:buChar char="→"/>
            </a:pPr>
            <a:r>
              <a:rPr lang="en-US" dirty="0">
                <a:solidFill>
                  <a:srgbClr val="000000"/>
                </a:solidFill>
              </a:rPr>
              <a:t>Outsource the computation to a number of clouds.</a:t>
            </a:r>
          </a:p>
          <a:p>
            <a:pPr marL="971550" lvl="1" indent="-514350">
              <a:buFont typeface="Calibri" pitchFamily="34" charset="0"/>
              <a:buChar char="→"/>
            </a:pPr>
            <a:r>
              <a:rPr lang="en-US" dirty="0">
                <a:solidFill>
                  <a:srgbClr val="000000"/>
                </a:solidFill>
              </a:rPr>
              <a:t>Select a solution that is generated by the majority of the clouds as the correct solution.</a:t>
            </a:r>
          </a:p>
          <a:p>
            <a:pPr lvl="1"/>
            <a:r>
              <a:rPr lang="en-US" b="1" dirty="0"/>
              <a:t>Verifiable outsourcing using two clouds  (Canetti, </a:t>
            </a:r>
            <a:r>
              <a:rPr lang="en-US" b="1" dirty="0" err="1"/>
              <a:t>Rothblum</a:t>
            </a:r>
            <a:r>
              <a:rPr lang="en-US" b="1" dirty="0"/>
              <a:t> and Riva [CRR11])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90396"/>
            <a:ext cx="9556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[Kil92] Joe Kilian. A note on efficient zero-knowledge proofs and arguments (extended abstract). STOC, 92</a:t>
            </a: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[Mic00] Silvio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Micali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Computationally sound proofs. SIAM Journal on Computing, 2000.</a:t>
            </a: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[GGP10] Gennaro, R., Gentry C., and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Parno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Non-interactive verifiable computing: outsourcing computation to untrusted workers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CRYPTO’10.</a:t>
            </a: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[CKV10] Chung K.M.,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Y., and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Vadhan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Improved delegation of computation using fully homomorphic encryption, CRYPT’10</a:t>
            </a: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[AIK10] Applebaum B.,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Ishai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Y., and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Kushilevitz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E.: From secrecy to soundness: efficient verification via secure computation. ICALP’10</a:t>
            </a:r>
          </a:p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[CRR11]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Canetti, R., Riva, B., &amp;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Rothblum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N.: Practical delegation of computation using multiple servers, CCS’11</a:t>
            </a:r>
          </a:p>
        </p:txBody>
      </p:sp>
    </p:spTree>
    <p:extLst>
      <p:ext uri="{BB962C8B-B14F-4D97-AF65-F5344CB8AC3E}">
        <p14:creationId xmlns:p14="http://schemas.microsoft.com/office/powerpoint/2010/main" val="327604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0" y="461719"/>
            <a:ext cx="6163386" cy="90117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CRR (Canetti, </a:t>
            </a:r>
            <a:r>
              <a:rPr lang="en-US" sz="2800" dirty="0" err="1">
                <a:solidFill>
                  <a:schemeClr val="tx1"/>
                </a:solidFill>
              </a:rPr>
              <a:t>Rothblum</a:t>
            </a:r>
            <a:r>
              <a:rPr lang="en-US" sz="2800" dirty="0">
                <a:solidFill>
                  <a:schemeClr val="tx1"/>
                </a:solidFill>
              </a:rPr>
              <a:t> and Riva, CCS’11) </a:t>
            </a:r>
            <a:r>
              <a:rPr lang="en-US" sz="2800" baseline="30000" dirty="0">
                <a:solidFill>
                  <a:schemeClr val="tx1"/>
                </a:solidFill>
              </a:rPr>
              <a:t>[1]</a:t>
            </a:r>
          </a:p>
        </p:txBody>
      </p:sp>
      <p:sp>
        <p:nvSpPr>
          <p:cNvPr id="5" name="Cloud 4"/>
          <p:cNvSpPr/>
          <p:nvPr/>
        </p:nvSpPr>
        <p:spPr>
          <a:xfrm>
            <a:off x="6843502" y="3003058"/>
            <a:ext cx="1675765" cy="1011546"/>
          </a:xfrm>
          <a:prstGeom prst="cloud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 2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Cloud 5"/>
          <p:cNvSpPr/>
          <p:nvPr/>
        </p:nvSpPr>
        <p:spPr>
          <a:xfrm>
            <a:off x="6843503" y="1462027"/>
            <a:ext cx="1675765" cy="970585"/>
          </a:xfrm>
          <a:prstGeom prst="cloud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 1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23" y="2277462"/>
            <a:ext cx="1009650" cy="7810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435224" y="2012444"/>
            <a:ext cx="3320038" cy="585411"/>
            <a:chOff x="3465669" y="1803115"/>
            <a:chExt cx="3320038" cy="585411"/>
          </a:xfrm>
        </p:grpSpPr>
        <p:sp>
          <p:nvSpPr>
            <p:cNvPr id="28" name="TextBox 27"/>
            <p:cNvSpPr txBox="1"/>
            <p:nvPr/>
          </p:nvSpPr>
          <p:spPr>
            <a:xfrm rot="21352680">
              <a:off x="4828512" y="1803115"/>
              <a:ext cx="1099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f, x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3465669" y="1990305"/>
              <a:ext cx="3320038" cy="39822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488303" y="1617052"/>
            <a:ext cx="3258491" cy="616450"/>
            <a:chOff x="3527215" y="1373855"/>
            <a:chExt cx="3258491" cy="61645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3527215" y="1607108"/>
              <a:ext cx="3258491" cy="38319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21228897">
              <a:off x="4576167" y="1373855"/>
              <a:ext cx="1099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f(x)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6757" y="2762099"/>
            <a:ext cx="3320037" cy="541502"/>
            <a:chOff x="3465669" y="2518902"/>
            <a:chExt cx="3320037" cy="541502"/>
          </a:xfrm>
        </p:grpSpPr>
        <p:sp>
          <p:nvSpPr>
            <p:cNvPr id="29" name="TextBox 28"/>
            <p:cNvSpPr txBox="1"/>
            <p:nvPr/>
          </p:nvSpPr>
          <p:spPr>
            <a:xfrm rot="422756">
              <a:off x="4931149" y="2518902"/>
              <a:ext cx="1099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f, x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3465669" y="2633615"/>
              <a:ext cx="3320037" cy="426789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426757" y="3074458"/>
            <a:ext cx="3320037" cy="592762"/>
            <a:chOff x="3465669" y="2831261"/>
            <a:chExt cx="3320037" cy="59276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3465669" y="2984908"/>
              <a:ext cx="3320037" cy="439115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412297">
              <a:off x="4681203" y="2831261"/>
              <a:ext cx="1099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f(x)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76427" y="3139499"/>
            <a:ext cx="892842" cy="546249"/>
            <a:chOff x="2780145" y="4354756"/>
            <a:chExt cx="892842" cy="546249"/>
          </a:xfrm>
        </p:grpSpPr>
        <p:sp>
          <p:nvSpPr>
            <p:cNvPr id="37" name="TextBox 36"/>
            <p:cNvSpPr txBox="1"/>
            <p:nvPr/>
          </p:nvSpPr>
          <p:spPr>
            <a:xfrm>
              <a:off x="2780145" y="4500895"/>
              <a:ext cx="8928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y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29617" y="4354756"/>
              <a:ext cx="277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30586" y="4014604"/>
            <a:ext cx="892842" cy="400110"/>
            <a:chOff x="2687152" y="4711591"/>
            <a:chExt cx="892842" cy="400110"/>
          </a:xfrm>
        </p:grpSpPr>
        <p:sp>
          <p:nvSpPr>
            <p:cNvPr id="42" name="TextBox 41"/>
            <p:cNvSpPr txBox="1"/>
            <p:nvPr/>
          </p:nvSpPr>
          <p:spPr>
            <a:xfrm>
              <a:off x="2687152" y="4711591"/>
              <a:ext cx="8928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y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000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995B4EA-5B67-4F10-BBC0-947C29D072B1}"/>
                </a:ext>
              </a:extLst>
            </p:cNvPr>
            <p:cNvGrpSpPr/>
            <p:nvPr/>
          </p:nvGrpSpPr>
          <p:grpSpPr>
            <a:xfrm>
              <a:off x="3059996" y="4742369"/>
              <a:ext cx="147153" cy="83128"/>
              <a:chOff x="1759527" y="5347855"/>
              <a:chExt cx="498764" cy="26323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0AA519F-4108-4D5D-8ED4-3B853FE553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9527" y="5347855"/>
                <a:ext cx="0" cy="263236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E85557B-65DC-4406-A381-731FEDF89167}"/>
                  </a:ext>
                </a:extLst>
              </p:cNvPr>
              <p:cNvCxnSpPr/>
              <p:nvPr/>
            </p:nvCxnSpPr>
            <p:spPr>
              <a:xfrm flipV="1">
                <a:off x="1759527" y="5375564"/>
                <a:ext cx="498764" cy="235527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>
            <a:off x="2218023" y="4919131"/>
            <a:ext cx="892842" cy="400110"/>
            <a:chOff x="2657265" y="5266195"/>
            <a:chExt cx="892842" cy="4001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E8122F7-A67F-4F01-A023-689875AC03AC}"/>
                </a:ext>
              </a:extLst>
            </p:cNvPr>
            <p:cNvGrpSpPr/>
            <p:nvPr/>
          </p:nvGrpSpPr>
          <p:grpSpPr>
            <a:xfrm>
              <a:off x="3031978" y="5276762"/>
              <a:ext cx="101594" cy="138993"/>
              <a:chOff x="2367704" y="5485952"/>
              <a:chExt cx="365801" cy="52264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366DAC6-760E-46A5-A160-D01178044F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7704" y="5485952"/>
                <a:ext cx="303426" cy="52264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8A0AF65-8A91-4B4A-81D2-99203E9F7E9A}"/>
                  </a:ext>
                </a:extLst>
              </p:cNvPr>
              <p:cNvCxnSpPr/>
              <p:nvPr/>
            </p:nvCxnSpPr>
            <p:spPr>
              <a:xfrm flipH="1">
                <a:off x="2367704" y="5485952"/>
                <a:ext cx="365801" cy="522643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657265" y="5266195"/>
              <a:ext cx="8928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y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0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129547" y="4111985"/>
            <a:ext cx="1667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answer- Accept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69268" y="4888353"/>
            <a:ext cx="2202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refereed game - Identify malicious cloud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binary-search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verify-reduced-step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9540" y="6416311"/>
            <a:ext cx="7394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Canetti, R., Riva, B., &amp;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Rothblum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N.: “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delegation of computation using multiple servers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CCS’11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64" y="0"/>
            <a:ext cx="861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ea typeface="+mj-ea"/>
                <a:cs typeface="+mj-cs"/>
              </a:rPr>
              <a:t>Refereed Delegation of Computation (</a:t>
            </a:r>
            <a:r>
              <a:rPr lang="en-US" sz="3600" b="1" dirty="0" err="1">
                <a:solidFill>
                  <a:schemeClr val="accent1"/>
                </a:solidFill>
                <a:ea typeface="+mj-ea"/>
                <a:cs typeface="+mj-cs"/>
              </a:rPr>
              <a:t>RDoC</a:t>
            </a:r>
            <a:r>
              <a:rPr lang="en-US" sz="3600" b="1" dirty="0">
                <a:solidFill>
                  <a:schemeClr val="accent1"/>
                </a:solidFill>
                <a:ea typeface="+mj-ea"/>
                <a:cs typeface="+mj-cs"/>
              </a:rPr>
              <a:t>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9B7052-5857-4F69-A198-784E97C32DA2}"/>
              </a:ext>
            </a:extLst>
          </p:cNvPr>
          <p:cNvSpPr txBox="1"/>
          <p:nvPr/>
        </p:nvSpPr>
        <p:spPr>
          <a:xfrm>
            <a:off x="6755262" y="4388984"/>
            <a:ext cx="3925455" cy="1477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Provable security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is trusted</a:t>
            </a:r>
          </a:p>
        </p:txBody>
      </p:sp>
    </p:spTree>
    <p:extLst>
      <p:ext uri="{BB962C8B-B14F-4D97-AF65-F5344CB8AC3E}">
        <p14:creationId xmlns:p14="http://schemas.microsoft.com/office/powerpoint/2010/main" val="42037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7149</TotalTime>
  <Words>1304</Words>
  <Application>Microsoft Office PowerPoint</Application>
  <PresentationFormat>Widescreen</PresentationFormat>
  <Paragraphs>286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CMBX12</vt:lpstr>
      <vt:lpstr>CMMI10</vt:lpstr>
      <vt:lpstr>CMR10</vt:lpstr>
      <vt:lpstr>CMR7</vt:lpstr>
      <vt:lpstr>CMR9</vt:lpstr>
      <vt:lpstr>CMTI10</vt:lpstr>
      <vt:lpstr>Times New Roman</vt:lpstr>
      <vt:lpstr>Wingdings</vt:lpstr>
      <vt:lpstr>Office Theme</vt:lpstr>
      <vt:lpstr>Fides: A System for Verifiable Computation Using Smart Contracts</vt:lpstr>
      <vt:lpstr>Outline</vt:lpstr>
      <vt:lpstr>Blockchain Basics </vt:lpstr>
      <vt:lpstr>Ethereum</vt:lpstr>
      <vt:lpstr>Smart contracts</vt:lpstr>
      <vt:lpstr>Outsourcing computation using Smart Contract</vt:lpstr>
      <vt:lpstr>Outsourcing Computation</vt:lpstr>
      <vt:lpstr>Verifiable Outsourcing (Existing approaches against malicious adversary) </vt:lpstr>
      <vt:lpstr>CRR (Canetti, Rothblum and Riva, CCS’11) [1]</vt:lpstr>
      <vt:lpstr>Smart contract as TTP</vt:lpstr>
      <vt:lpstr>scCRR[2] Verifiable Computation using Smart Contracts  </vt:lpstr>
      <vt:lpstr>Copy Attack</vt:lpstr>
      <vt:lpstr>Our Work</vt:lpstr>
      <vt:lpstr>Our Contribution</vt:lpstr>
      <vt:lpstr>Committed CRR (cmCRR) Protocol</vt:lpstr>
      <vt:lpstr>cmCRR Protocol (cont..)</vt:lpstr>
      <vt:lpstr>cmCRR Protocol (cont..)</vt:lpstr>
      <vt:lpstr>Security and Privacy</vt:lpstr>
      <vt:lpstr>Implementation</vt:lpstr>
      <vt:lpstr>Proof-of-concept implementation</vt:lpstr>
      <vt:lpstr>Fides Overview</vt:lpstr>
      <vt:lpstr>Evaluation</vt:lpstr>
      <vt:lpstr>Concluding remarks</vt:lpstr>
      <vt:lpstr>Publication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block-chain based approach to Resource Sharing in Smart Neighbourhoods</dc:title>
  <dc:creator>sabyasachi.karati</dc:creator>
  <cp:lastModifiedBy>Mahmudun Nabi</cp:lastModifiedBy>
  <cp:revision>155</cp:revision>
  <dcterms:created xsi:type="dcterms:W3CDTF">2020-02-04T22:05:06Z</dcterms:created>
  <dcterms:modified xsi:type="dcterms:W3CDTF">2022-04-13T16:08:56Z</dcterms:modified>
</cp:coreProperties>
</file>