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/>
    <p:restoredTop sz="94647"/>
  </p:normalViewPr>
  <p:slideViewPr>
    <p:cSldViewPr snapToGrid="0" snapToObjects="1" showGuides="1">
      <p:cViewPr>
        <p:scale>
          <a:sx n="100" d="100"/>
          <a:sy n="100" d="100"/>
        </p:scale>
        <p:origin x="642" y="258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68" y="481913"/>
            <a:ext cx="7841294" cy="18844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68" y="2366318"/>
            <a:ext cx="7841294" cy="9391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68" y="3305432"/>
            <a:ext cx="6367116" cy="118685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E4B113-E638-B640-8F48-252058659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668" y="4492291"/>
            <a:ext cx="3487991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029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773021"/>
            <a:ext cx="3938587" cy="393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569" y="1773021"/>
            <a:ext cx="6013537" cy="39385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3C08-C8EC-DC49-84E7-B1877436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F4FC2F-942D-6942-8D5B-4C7E0E52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1358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358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3EC9B2-3D79-EB42-BD2D-94A59CE5C3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4841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7853A-8D09-4041-8FD1-E58DBA8A7F0F}"/>
              </a:ext>
            </a:extLst>
          </p:cNvPr>
          <p:cNvCxnSpPr/>
          <p:nvPr userDrawn="1"/>
        </p:nvCxnSpPr>
        <p:spPr>
          <a:xfrm>
            <a:off x="6096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F50DEA-27DF-7C4E-AD5F-60F66ED518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4841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A5085-02C7-C249-93B0-AC3B6836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F9A15B-E143-B248-AA59-A2937022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16D1F-0C29-D446-876E-DD6C096D7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9638" y="1118286"/>
            <a:ext cx="7271951" cy="477588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</a:t>
            </a:r>
            <a:br>
              <a:rPr lang="en-US" dirty="0"/>
            </a:br>
            <a:r>
              <a:rPr lang="en-US" dirty="0"/>
              <a:t>bold statement. Bullet </a:t>
            </a:r>
            <a:br>
              <a:rPr lang="en-US" dirty="0"/>
            </a:br>
            <a:r>
              <a:rPr lang="en-US" dirty="0"/>
              <a:t>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39974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306" y="259491"/>
            <a:ext cx="8115597" cy="19284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 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306" y="2203160"/>
            <a:ext cx="8115597" cy="7809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307" y="3002203"/>
            <a:ext cx="6478326" cy="146887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959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33A7-5FAF-7E4C-B3D7-17132204F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353" y="1892923"/>
            <a:ext cx="7841294" cy="1884405"/>
          </a:xfrm>
        </p:spPr>
        <p:txBody>
          <a:bodyPr/>
          <a:lstStyle/>
          <a:p>
            <a:r>
              <a:rPr lang="en-US" dirty="0"/>
              <a:t>Slips, trips, and falls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B52088B-1AA7-4AB8-AAA9-9939C3AC3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353" y="3790503"/>
            <a:ext cx="7841294" cy="939114"/>
          </a:xfrm>
        </p:spPr>
        <p:txBody>
          <a:bodyPr/>
          <a:lstStyle/>
          <a:p>
            <a:r>
              <a:rPr lang="en-US" dirty="0"/>
              <a:t>Keep yourself and others safe this season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E3F11BD4-2B27-48F6-9F3D-35CFD7C3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43" y="151413"/>
            <a:ext cx="3919457" cy="30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9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A4A94-1ABD-6545-B6D6-A7A02CEB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that time of year again!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C5CF-7991-D949-9FE0-ECE1373A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5533372" cy="4115669"/>
          </a:xfrm>
        </p:spPr>
        <p:txBody>
          <a:bodyPr/>
          <a:lstStyle/>
          <a:p>
            <a:r>
              <a:rPr lang="en-US" sz="2400" dirty="0"/>
              <a:t>Reduce risk and potential injuries by being prepared and aware of your surroundings</a:t>
            </a:r>
          </a:p>
          <a:p>
            <a:r>
              <a:rPr lang="en-US" sz="2400" dirty="0"/>
              <a:t>Avoid slippery areas</a:t>
            </a:r>
          </a:p>
          <a:p>
            <a:r>
              <a:rPr lang="en-US" sz="2400" dirty="0"/>
              <a:t>Choose well-lit walkways and wear appropriate footwear</a:t>
            </a:r>
          </a:p>
          <a:p>
            <a:r>
              <a:rPr lang="en-US" sz="2400" dirty="0"/>
              <a:t>Walk slowly and deliberately </a:t>
            </a:r>
          </a:p>
          <a:p>
            <a:r>
              <a:rPr lang="en-US" sz="2400" dirty="0"/>
              <a:t>Give yourself extra time to get to your destination </a:t>
            </a:r>
          </a:p>
          <a:p>
            <a:r>
              <a:rPr lang="en-US" sz="2400" dirty="0"/>
              <a:t>Put your phone away!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4BCC7-2BFF-8D4F-A701-CFCC0616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2ED30-6C0B-4357-9056-607D14DD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47" y="1588873"/>
            <a:ext cx="4762682" cy="36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E72E-F9EC-4E7A-A753-1EB51432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Do the penguin shuffle: point your feet outward like a penguin, take short, shuffle-like steps, keep your arms at your side and out of your pockets, concentrate on keeping your balance, watch where you’re stepping and go slowly</a:t>
            </a:r>
          </a:p>
          <a:p>
            <a:r>
              <a:rPr lang="en-CA" sz="2400" dirty="0"/>
              <a:t>Test potentially slick areas by tapping your foot on them</a:t>
            </a:r>
          </a:p>
          <a:p>
            <a:r>
              <a:rPr lang="en-CA" sz="2400" dirty="0"/>
              <a:t>Keep your eyes on where you’re going</a:t>
            </a:r>
          </a:p>
          <a:p>
            <a:r>
              <a:rPr lang="en-CA" sz="2400" dirty="0"/>
              <a:t>Step – don’t jump – from vehicles and equipment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E4B6-1CFD-4E8C-A48A-B5EA7A64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DD71F8-0632-4E05-826A-48B8D0A9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Safe winter walking tips</a:t>
            </a:r>
          </a:p>
        </p:txBody>
      </p:sp>
      <p:pic>
        <p:nvPicPr>
          <p:cNvPr id="6" name="Picture Placeholder 5" descr="A picture containing logo&#10;&#10;Description automatically generated">
            <a:extLst>
              <a:ext uri="{FF2B5EF4-FFF2-40B4-BE49-F238E27FC236}">
                <a16:creationId xmlns:a16="http://schemas.microsoft.com/office/drawing/2014/main" id="{4292C2B3-F422-4647-9FFA-9FDE1BED60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364" r="11364"/>
          <a:stretch>
            <a:fillRect/>
          </a:stretch>
        </p:blipFill>
        <p:spPr>
          <a:xfrm>
            <a:off x="933450" y="1773238"/>
            <a:ext cx="3938588" cy="39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9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3AC-E8ED-4B25-8428-D7504C2B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Report unsafe conditions, injuries or near misses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7D82-36B7-4A33-A024-82276987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7" y="1760977"/>
            <a:ext cx="5533373" cy="3107585"/>
          </a:xfrm>
        </p:spPr>
        <p:txBody>
          <a:bodyPr/>
          <a:lstStyle/>
          <a:p>
            <a:r>
              <a:rPr lang="en-US" sz="2800" dirty="0"/>
              <a:t>Help make the university </a:t>
            </a:r>
            <a:r>
              <a:rPr lang="en-US" dirty="0"/>
              <a:t>safer and prevent injuries. </a:t>
            </a:r>
            <a:r>
              <a:rPr lang="en-US" sz="2800" dirty="0"/>
              <a:t>If you notice unsafe conditions on campus, report it to Campus Security </a:t>
            </a:r>
          </a:p>
          <a:p>
            <a:r>
              <a:rPr lang="en-US" sz="2800" dirty="0"/>
              <a:t>If you’re involved in an incident or near miss, work with your manager to submit an OARS report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53C3E-B2AF-4480-A84E-FAC846F0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2DDF6A21-27CF-44E9-8FF8-60DA46BF4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87042"/>
            <a:ext cx="5081176" cy="39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urish - Widescreen" id="{F6CC2102-09BA-8D48-BD89-B404254B96EA}" vid="{C0B2F5DA-6ECF-7747-98C6-3BCF38F6A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9568D1-9CD6-4DD2-BE7F-4D4E9CED01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6138259-B6CD-44D7-A052-3E3A39B4F6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B082F3-D39D-4FDC-94C3-349297922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Flourish - Widescreen</Template>
  <TotalTime>153</TotalTime>
  <Words>187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Slips, trips, and falls</vt:lpstr>
      <vt:lpstr>It’s that time of year again!</vt:lpstr>
      <vt:lpstr>Safe winter walking tips</vt:lpstr>
      <vt:lpstr>Report unsafe conditions, injuries or near misses</vt:lpstr>
    </vt:vector>
  </TitlesOfParts>
  <Company>University of Calgary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Fox</dc:creator>
  <cp:lastModifiedBy>Megan Fox</cp:lastModifiedBy>
  <cp:revision>12</cp:revision>
  <dcterms:created xsi:type="dcterms:W3CDTF">2022-11-10T17:35:32Z</dcterms:created>
  <dcterms:modified xsi:type="dcterms:W3CDTF">2022-11-10T20:09:25Z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