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810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0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5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186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00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11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28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37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469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859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53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BDF78-45C3-4323-B4F2-D18DE50E5C46}" type="datetimeFigureOut">
              <a:rPr lang="en-CA" smtClean="0"/>
              <a:t>2021-10-19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6118-284C-4EF3-A5D5-ADB93D22DC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461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75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Calgary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Gillian Chan</dc:creator>
  <cp:lastModifiedBy>Gillian Chan</cp:lastModifiedBy>
  <cp:revision>2</cp:revision>
  <dcterms:created xsi:type="dcterms:W3CDTF">2021-10-19T15:01:18Z</dcterms:created>
  <dcterms:modified xsi:type="dcterms:W3CDTF">2021-10-19T15:01:49Z</dcterms:modified>
</cp:coreProperties>
</file>