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60" r:id="rId5"/>
  </p:sldIdLst>
  <p:sldSz cx="43900725" cy="32918400"/>
  <p:notesSz cx="6858000" cy="9144000"/>
  <p:defaultTextStyle>
    <a:defPPr>
      <a:defRPr lang="en-US"/>
    </a:defPPr>
    <a:lvl1pPr marL="0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789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577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4366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9154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3943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8732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3520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8309" algn="l" defTabSz="219478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3" userDrawn="1">
          <p15:clr>
            <a:srgbClr val="A4A3A4"/>
          </p15:clr>
        </p15:guide>
        <p15:guide id="2" pos="26369" userDrawn="1">
          <p15:clr>
            <a:srgbClr val="A4A3A4"/>
          </p15:clr>
        </p15:guide>
        <p15:guide id="3" pos="1285" userDrawn="1">
          <p15:clr>
            <a:srgbClr val="A4A3A4"/>
          </p15:clr>
        </p15:guide>
        <p15:guide id="4" orient="horz" pos="19463" userDrawn="1">
          <p15:clr>
            <a:srgbClr val="A4A3A4"/>
          </p15:clr>
        </p15:guide>
        <p15:guide id="5" orient="horz" pos="3836" userDrawn="1">
          <p15:clr>
            <a:srgbClr val="A4A3A4"/>
          </p15:clr>
        </p15:guide>
        <p15:guide id="6" orient="horz" pos="3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00"/>
    <a:srgbClr val="EE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0"/>
    <p:restoredTop sz="96224" autoAdjust="0"/>
  </p:normalViewPr>
  <p:slideViewPr>
    <p:cSldViewPr snapToGrid="0" snapToObjects="1">
      <p:cViewPr>
        <p:scale>
          <a:sx n="20" d="100"/>
          <a:sy n="20" d="100"/>
        </p:scale>
        <p:origin x="2532" y="276"/>
      </p:cViewPr>
      <p:guideLst>
        <p:guide orient="horz" pos="1273"/>
        <p:guide pos="26369"/>
        <p:guide pos="1285"/>
        <p:guide orient="horz" pos="19463"/>
        <p:guide orient="horz" pos="3836"/>
        <p:guide orient="horz" pos="3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D9AF8F-B646-479E-96FD-FAEC46A34929}" type="doc">
      <dgm:prSet loTypeId="urn:microsoft.com/office/officeart/2005/8/layout/hierarchy5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66FE636A-C15A-4947-961A-9D475EC1BE8B}">
      <dgm:prSet phldrT="[Text]"/>
      <dgm:spPr/>
      <dgm:t>
        <a:bodyPr/>
        <a:lstStyle/>
        <a:p>
          <a:r>
            <a:rPr lang="en-CA" dirty="0"/>
            <a:t>Internal</a:t>
          </a:r>
        </a:p>
      </dgm:t>
    </dgm:pt>
    <dgm:pt modelId="{E6F13236-1DBE-46AF-ABA5-D2D8276208DE}" type="parTrans" cxnId="{CDB8A9B5-8D02-4ED5-AEF1-249C32D39E4F}">
      <dgm:prSet/>
      <dgm:spPr/>
      <dgm:t>
        <a:bodyPr/>
        <a:lstStyle/>
        <a:p>
          <a:endParaRPr lang="en-CA"/>
        </a:p>
      </dgm:t>
    </dgm:pt>
    <dgm:pt modelId="{DE9A88D1-DBFD-4E58-8424-7231A6257498}" type="sibTrans" cxnId="{CDB8A9B5-8D02-4ED5-AEF1-249C32D39E4F}">
      <dgm:prSet/>
      <dgm:spPr/>
      <dgm:t>
        <a:bodyPr/>
        <a:lstStyle/>
        <a:p>
          <a:endParaRPr lang="en-CA"/>
        </a:p>
      </dgm:t>
    </dgm:pt>
    <dgm:pt modelId="{5CBA930D-E416-46C4-8195-4E85BC583062}">
      <dgm:prSet phldrT="[Text]"/>
      <dgm:spPr/>
      <dgm:t>
        <a:bodyPr/>
        <a:lstStyle/>
        <a:p>
          <a:r>
            <a:rPr lang="en-CA" dirty="0"/>
            <a:t>Rank</a:t>
          </a:r>
        </a:p>
      </dgm:t>
    </dgm:pt>
    <dgm:pt modelId="{3B2AC627-2D04-4EF6-AE2E-4F3E5505DF9A}" type="parTrans" cxnId="{926A7406-7A4A-44EB-A6A1-924F0980D512}">
      <dgm:prSet/>
      <dgm:spPr/>
      <dgm:t>
        <a:bodyPr/>
        <a:lstStyle/>
        <a:p>
          <a:endParaRPr lang="en-CA"/>
        </a:p>
      </dgm:t>
    </dgm:pt>
    <dgm:pt modelId="{C157E7A1-E7BC-49AF-951C-CFAC20595640}" type="sibTrans" cxnId="{926A7406-7A4A-44EB-A6A1-924F0980D512}">
      <dgm:prSet/>
      <dgm:spPr/>
      <dgm:t>
        <a:bodyPr/>
        <a:lstStyle/>
        <a:p>
          <a:endParaRPr lang="en-CA"/>
        </a:p>
      </dgm:t>
    </dgm:pt>
    <dgm:pt modelId="{80B7E10A-186D-4809-8B3C-1F88DEF79A2E}">
      <dgm:prSet phldrT="[Text]"/>
      <dgm:spPr/>
      <dgm:t>
        <a:bodyPr/>
        <a:lstStyle/>
        <a:p>
          <a:r>
            <a:rPr lang="en-CA" dirty="0"/>
            <a:t>Administrative</a:t>
          </a:r>
        </a:p>
      </dgm:t>
    </dgm:pt>
    <dgm:pt modelId="{8A3130F4-087C-403A-961B-112726D121AA}" type="parTrans" cxnId="{FD42B3AF-A078-4E66-BE44-58186446385E}">
      <dgm:prSet/>
      <dgm:spPr/>
      <dgm:t>
        <a:bodyPr/>
        <a:lstStyle/>
        <a:p>
          <a:endParaRPr lang="en-CA"/>
        </a:p>
      </dgm:t>
    </dgm:pt>
    <dgm:pt modelId="{C1552EA4-C75D-480A-AAAB-40BA603C68F9}" type="sibTrans" cxnId="{FD42B3AF-A078-4E66-BE44-58186446385E}">
      <dgm:prSet/>
      <dgm:spPr/>
      <dgm:t>
        <a:bodyPr/>
        <a:lstStyle/>
        <a:p>
          <a:endParaRPr lang="en-CA"/>
        </a:p>
      </dgm:t>
    </dgm:pt>
    <dgm:pt modelId="{249A5B21-514E-4A5D-B0F1-8D1002AFADEC}">
      <dgm:prSet phldrT="[Text]"/>
      <dgm:spPr/>
      <dgm:t>
        <a:bodyPr/>
        <a:lstStyle/>
        <a:p>
          <a:r>
            <a:rPr lang="en-CA" dirty="0"/>
            <a:t>External</a:t>
          </a:r>
        </a:p>
      </dgm:t>
    </dgm:pt>
    <dgm:pt modelId="{3F4148CE-3408-45A7-A164-7BA9EF574384}" type="parTrans" cxnId="{CDB4C88F-711E-4826-9130-11A01922950D}">
      <dgm:prSet/>
      <dgm:spPr/>
      <dgm:t>
        <a:bodyPr/>
        <a:lstStyle/>
        <a:p>
          <a:endParaRPr lang="en-CA"/>
        </a:p>
      </dgm:t>
    </dgm:pt>
    <dgm:pt modelId="{AE31092E-5DB2-44DE-A8CA-890D5420269D}" type="sibTrans" cxnId="{CDB4C88F-711E-4826-9130-11A01922950D}">
      <dgm:prSet/>
      <dgm:spPr/>
      <dgm:t>
        <a:bodyPr/>
        <a:lstStyle/>
        <a:p>
          <a:endParaRPr lang="en-CA"/>
        </a:p>
      </dgm:t>
    </dgm:pt>
    <dgm:pt modelId="{AF4AAD6C-04C6-46B0-AEA7-A7C4495BF73A}">
      <dgm:prSet phldrT="[Text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4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i="1" dirty="0"/>
            <a:t>Contact People &amp; Culture (Academic Contracts)</a:t>
          </a:r>
        </a:p>
      </dgm:t>
    </dgm:pt>
    <dgm:pt modelId="{AC3439BF-75A0-4238-8112-F7DB115A23A9}" type="parTrans" cxnId="{B00968AA-0D1A-449E-B2DA-5B176B152B36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CA"/>
        </a:p>
      </dgm:t>
    </dgm:pt>
    <dgm:pt modelId="{71F720F1-EBD4-4786-BFBF-E7AC6E0ADCAC}" type="sibTrans" cxnId="{B00968AA-0D1A-449E-B2DA-5B176B152B36}">
      <dgm:prSet/>
      <dgm:spPr/>
      <dgm:t>
        <a:bodyPr/>
        <a:lstStyle/>
        <a:p>
          <a:endParaRPr lang="en-CA"/>
        </a:p>
      </dgm:t>
    </dgm:pt>
    <dgm:pt modelId="{71C1BED5-762B-435E-AB41-6D038EF13F08}">
      <dgm:prSet phldrT="[Text]"/>
      <dgm:spPr/>
      <dgm:t>
        <a:bodyPr/>
        <a:lstStyle/>
        <a:p>
          <a:endParaRPr lang="en-CA" dirty="0"/>
        </a:p>
      </dgm:t>
    </dgm:pt>
    <dgm:pt modelId="{EF2BCCEE-3B0F-4E96-9AE3-C9C9E86F2163}" type="parTrans" cxnId="{6CABCFD4-3F30-4115-9BF9-A890819BC4A9}">
      <dgm:prSet/>
      <dgm:spPr/>
      <dgm:t>
        <a:bodyPr/>
        <a:lstStyle/>
        <a:p>
          <a:endParaRPr lang="en-CA"/>
        </a:p>
      </dgm:t>
    </dgm:pt>
    <dgm:pt modelId="{0C139AD1-0723-4ED7-84FB-7F0CC6262FD3}" type="sibTrans" cxnId="{6CABCFD4-3F30-4115-9BF9-A890819BC4A9}">
      <dgm:prSet/>
      <dgm:spPr/>
      <dgm:t>
        <a:bodyPr/>
        <a:lstStyle/>
        <a:p>
          <a:endParaRPr lang="en-CA"/>
        </a:p>
      </dgm:t>
    </dgm:pt>
    <dgm:pt modelId="{F4CB2AC3-34C2-482C-AE07-C8EBC9A423BB}">
      <dgm:prSet phldrT="[Text]"/>
      <dgm:spPr/>
      <dgm:t>
        <a:bodyPr/>
        <a:lstStyle/>
        <a:p>
          <a:r>
            <a:rPr lang="en-CA" dirty="0">
              <a:solidFill>
                <a:schemeClr val="accent1"/>
              </a:solidFill>
            </a:rPr>
            <a:t>Determine Type of Secondment</a:t>
          </a:r>
        </a:p>
      </dgm:t>
    </dgm:pt>
    <dgm:pt modelId="{83F87821-5789-4332-8205-F647DE908618}" type="parTrans" cxnId="{FB907D81-2E27-40AE-9182-7855AB5224F6}">
      <dgm:prSet/>
      <dgm:spPr/>
      <dgm:t>
        <a:bodyPr/>
        <a:lstStyle/>
        <a:p>
          <a:endParaRPr lang="en-CA"/>
        </a:p>
      </dgm:t>
    </dgm:pt>
    <dgm:pt modelId="{EF1D139F-4530-44DB-BF85-D1368BD18F10}" type="sibTrans" cxnId="{FB907D81-2E27-40AE-9182-7855AB5224F6}">
      <dgm:prSet/>
      <dgm:spPr/>
      <dgm:t>
        <a:bodyPr/>
        <a:lstStyle/>
        <a:p>
          <a:endParaRPr lang="en-CA"/>
        </a:p>
      </dgm:t>
    </dgm:pt>
    <dgm:pt modelId="{5FB8F5BB-AFDE-4E9E-B548-593F2D61CEE7}">
      <dgm:prSet phldrT="[Text]"/>
      <dgm:spPr/>
      <dgm:t>
        <a:bodyPr/>
        <a:lstStyle/>
        <a:p>
          <a:r>
            <a:rPr lang="en-CA" dirty="0">
              <a:solidFill>
                <a:schemeClr val="accent1"/>
              </a:solidFill>
            </a:rPr>
            <a:t>Determine Type of Internal Secondment</a:t>
          </a:r>
        </a:p>
      </dgm:t>
    </dgm:pt>
    <dgm:pt modelId="{A5207DE5-20DC-47ED-9D73-7ED56821AE25}" type="parTrans" cxnId="{307D0C3B-83DD-4D90-8443-E920B89F5BF1}">
      <dgm:prSet/>
      <dgm:spPr/>
      <dgm:t>
        <a:bodyPr/>
        <a:lstStyle/>
        <a:p>
          <a:endParaRPr lang="en-CA"/>
        </a:p>
      </dgm:t>
    </dgm:pt>
    <dgm:pt modelId="{9A80B2CE-9657-4F27-A1D9-F7D07C3686C5}" type="sibTrans" cxnId="{307D0C3B-83DD-4D90-8443-E920B89F5BF1}">
      <dgm:prSet/>
      <dgm:spPr/>
      <dgm:t>
        <a:bodyPr/>
        <a:lstStyle/>
        <a:p>
          <a:endParaRPr lang="en-CA"/>
        </a:p>
      </dgm:t>
    </dgm:pt>
    <dgm:pt modelId="{866006FD-8076-415F-AB74-621C47D59564}">
      <dgm:prSet phldrT="[Text]"/>
      <dgm:spPr/>
      <dgm:t>
        <a:bodyPr/>
        <a:lstStyle/>
        <a:p>
          <a:r>
            <a:rPr lang="en-CA" dirty="0">
              <a:solidFill>
                <a:schemeClr val="accent1"/>
              </a:solidFill>
            </a:rPr>
            <a:t>Documentation Requirement</a:t>
          </a:r>
        </a:p>
      </dgm:t>
    </dgm:pt>
    <dgm:pt modelId="{5CF49D15-3F9F-4407-9394-8E021D1EDFC5}" type="parTrans" cxnId="{295CD715-B58C-4567-A4BB-0045CED521C0}">
      <dgm:prSet/>
      <dgm:spPr/>
      <dgm:t>
        <a:bodyPr/>
        <a:lstStyle/>
        <a:p>
          <a:endParaRPr lang="en-CA"/>
        </a:p>
      </dgm:t>
    </dgm:pt>
    <dgm:pt modelId="{CE92C5DE-E3F7-4E22-B40E-9D5B407BBA6E}" type="sibTrans" cxnId="{295CD715-B58C-4567-A4BB-0045CED521C0}">
      <dgm:prSet/>
      <dgm:spPr/>
      <dgm:t>
        <a:bodyPr/>
        <a:lstStyle/>
        <a:p>
          <a:endParaRPr lang="en-CA"/>
        </a:p>
      </dgm:t>
    </dgm:pt>
    <dgm:pt modelId="{3D98973B-59EE-4F74-8DA9-77FE0254FAC0}">
      <dgm:prSet/>
      <dgm:spPr/>
      <dgm:t>
        <a:bodyPr/>
        <a:lstStyle/>
        <a:p>
          <a:r>
            <a:rPr lang="en-CA" dirty="0"/>
            <a:t>Recommendation  for Rank Secondment </a:t>
          </a:r>
        </a:p>
      </dgm:t>
    </dgm:pt>
    <dgm:pt modelId="{DD68041D-B6C8-4E8D-9F3C-C1DA479D6766}" type="parTrans" cxnId="{BAF445D8-A46A-4605-9D87-D3BF25B63F3C}">
      <dgm:prSet/>
      <dgm:spPr/>
      <dgm:t>
        <a:bodyPr/>
        <a:lstStyle/>
        <a:p>
          <a:endParaRPr lang="en-CA"/>
        </a:p>
      </dgm:t>
    </dgm:pt>
    <dgm:pt modelId="{925E6B51-6117-4260-BBFB-BDBB39CD0A15}" type="sibTrans" cxnId="{BAF445D8-A46A-4605-9D87-D3BF25B63F3C}">
      <dgm:prSet/>
      <dgm:spPr/>
      <dgm:t>
        <a:bodyPr/>
        <a:lstStyle/>
        <a:p>
          <a:endParaRPr lang="en-CA"/>
        </a:p>
      </dgm:t>
    </dgm:pt>
    <dgm:pt modelId="{6F7981DF-FF1B-45BF-B000-13438FD090B3}">
      <dgm:prSet/>
      <dgm:spPr/>
      <dgm:t>
        <a:bodyPr/>
        <a:lstStyle/>
        <a:p>
          <a:r>
            <a:rPr lang="en-CA" dirty="0"/>
            <a:t>Rank &amp; Administrative</a:t>
          </a:r>
        </a:p>
      </dgm:t>
    </dgm:pt>
    <dgm:pt modelId="{71233F75-4A23-4547-8BE6-A7D26BE69F94}" type="parTrans" cxnId="{901A9911-9CBC-4AD6-8042-F23ED504D7E1}">
      <dgm:prSet/>
      <dgm:spPr/>
      <dgm:t>
        <a:bodyPr/>
        <a:lstStyle/>
        <a:p>
          <a:endParaRPr lang="en-CA"/>
        </a:p>
      </dgm:t>
    </dgm:pt>
    <dgm:pt modelId="{73734D3F-32D7-4087-BC2D-6CCAD333B93D}" type="sibTrans" cxnId="{901A9911-9CBC-4AD6-8042-F23ED504D7E1}">
      <dgm:prSet/>
      <dgm:spPr/>
      <dgm:t>
        <a:bodyPr/>
        <a:lstStyle/>
        <a:p>
          <a:endParaRPr lang="en-CA"/>
        </a:p>
      </dgm:t>
    </dgm:pt>
    <dgm:pt modelId="{C1AED2C6-7856-4269-8227-BB2DEFEB6D5D}">
      <dgm:prSet phldrT="[Text]"/>
      <dgm:spPr/>
      <dgm:t>
        <a:bodyPr/>
        <a:lstStyle/>
        <a:p>
          <a:r>
            <a:rPr lang="en-CA" dirty="0"/>
            <a:t>Academic Secondment Position Identified</a:t>
          </a:r>
        </a:p>
      </dgm:t>
    </dgm:pt>
    <dgm:pt modelId="{768448B6-7C6D-4F84-A502-2B60D07793B9}" type="sibTrans" cxnId="{6E68F80B-6E43-484C-89F8-2F42E6151668}">
      <dgm:prSet/>
      <dgm:spPr/>
      <dgm:t>
        <a:bodyPr/>
        <a:lstStyle/>
        <a:p>
          <a:endParaRPr lang="en-CA"/>
        </a:p>
      </dgm:t>
    </dgm:pt>
    <dgm:pt modelId="{5C17C03E-938E-4847-9297-2AD47ECDD747}" type="parTrans" cxnId="{6E68F80B-6E43-484C-89F8-2F42E6151668}">
      <dgm:prSet/>
      <dgm:spPr/>
      <dgm:t>
        <a:bodyPr/>
        <a:lstStyle/>
        <a:p>
          <a:endParaRPr lang="en-CA"/>
        </a:p>
      </dgm:t>
    </dgm:pt>
    <dgm:pt modelId="{BC9EAAA7-C1AA-4E59-BB6E-12ED62BC55AF}">
      <dgm:prSet/>
      <dgm:spPr/>
      <dgm:t>
        <a:bodyPr/>
        <a:lstStyle/>
        <a:p>
          <a:r>
            <a:rPr lang="en-CA" dirty="0"/>
            <a:t>Recommendation for Administrative Appointment (AE4)</a:t>
          </a:r>
        </a:p>
      </dgm:t>
    </dgm:pt>
    <dgm:pt modelId="{993FE110-DA7A-4405-9CCE-F31488E0E0E2}" type="parTrans" cxnId="{6991A661-630A-4978-9E44-77556E1ECF06}">
      <dgm:prSet/>
      <dgm:spPr/>
      <dgm:t>
        <a:bodyPr/>
        <a:lstStyle/>
        <a:p>
          <a:endParaRPr lang="en-CA"/>
        </a:p>
      </dgm:t>
    </dgm:pt>
    <dgm:pt modelId="{E0E54DC6-C1C6-4DBC-931B-778A25F28A4C}" type="sibTrans" cxnId="{6991A661-630A-4978-9E44-77556E1ECF06}">
      <dgm:prSet/>
      <dgm:spPr/>
      <dgm:t>
        <a:bodyPr/>
        <a:lstStyle/>
        <a:p>
          <a:endParaRPr lang="en-CA"/>
        </a:p>
      </dgm:t>
    </dgm:pt>
    <dgm:pt modelId="{557F1206-ABAB-454B-A1AB-12BAE3213EE6}">
      <dgm:prSet/>
      <dgm:spPr/>
      <dgm:t>
        <a:bodyPr/>
        <a:lstStyle/>
        <a:p>
          <a:r>
            <a:rPr lang="en-CA" dirty="0"/>
            <a:t>Both documents listed above</a:t>
          </a:r>
        </a:p>
      </dgm:t>
    </dgm:pt>
    <dgm:pt modelId="{CB5A35B0-3F7C-455E-9957-E9E4A5D82858}" type="parTrans" cxnId="{1D94F1E6-4139-4D4C-AA4E-464B47B35F50}">
      <dgm:prSet/>
      <dgm:spPr/>
      <dgm:t>
        <a:bodyPr/>
        <a:lstStyle/>
        <a:p>
          <a:endParaRPr lang="en-CA"/>
        </a:p>
      </dgm:t>
    </dgm:pt>
    <dgm:pt modelId="{7EB4C675-2484-48C1-9600-AEF897D24E35}" type="sibTrans" cxnId="{1D94F1E6-4139-4D4C-AA4E-464B47B35F50}">
      <dgm:prSet/>
      <dgm:spPr/>
      <dgm:t>
        <a:bodyPr/>
        <a:lstStyle/>
        <a:p>
          <a:endParaRPr lang="en-CA"/>
        </a:p>
      </dgm:t>
    </dgm:pt>
    <dgm:pt modelId="{6917B4C2-A4DE-4E64-ABF2-E22370F1ABB8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dirty="0"/>
            <a:t>No</a:t>
          </a:r>
        </a:p>
      </dgm:t>
    </dgm:pt>
    <dgm:pt modelId="{E715272D-0520-4FAC-AFC2-1FA655F54CB6}" type="parTrans" cxnId="{4DCFE838-2C56-4A63-8CDE-C74E54AE369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CA"/>
        </a:p>
      </dgm:t>
    </dgm:pt>
    <dgm:pt modelId="{FB088CB8-B49E-43F5-A4F5-66A1BD90B3E2}" type="sibTrans" cxnId="{4DCFE838-2C56-4A63-8CDE-C74E54AE3692}">
      <dgm:prSet/>
      <dgm:spPr/>
      <dgm:t>
        <a:bodyPr/>
        <a:lstStyle/>
        <a:p>
          <a:endParaRPr lang="en-CA"/>
        </a:p>
      </dgm:t>
    </dgm:pt>
    <dgm:pt modelId="{16F55071-DC28-461C-8E18-D92C18F5EFC1}">
      <dgm:prSet phldrT="[Text]"/>
      <dgm:spPr/>
      <dgm:t>
        <a:bodyPr/>
        <a:lstStyle/>
        <a:p>
          <a:r>
            <a:rPr lang="en-CA" dirty="0">
              <a:solidFill>
                <a:schemeClr val="accent1"/>
              </a:solidFill>
            </a:rPr>
            <a:t>Job Opening/ Position Number Requirement</a:t>
          </a:r>
        </a:p>
      </dgm:t>
    </dgm:pt>
    <dgm:pt modelId="{2CA9DE26-F063-438C-949C-052D01DF151E}" type="parTrans" cxnId="{740FCC3C-30B5-4CBA-BAE7-99E10A1E603B}">
      <dgm:prSet/>
      <dgm:spPr/>
      <dgm:t>
        <a:bodyPr/>
        <a:lstStyle/>
        <a:p>
          <a:endParaRPr lang="en-CA"/>
        </a:p>
      </dgm:t>
    </dgm:pt>
    <dgm:pt modelId="{7FFB8699-F82E-4DB1-8629-DD6CC199F774}" type="sibTrans" cxnId="{740FCC3C-30B5-4CBA-BAE7-99E10A1E603B}">
      <dgm:prSet/>
      <dgm:spPr/>
      <dgm:t>
        <a:bodyPr/>
        <a:lstStyle/>
        <a:p>
          <a:endParaRPr lang="en-CA"/>
        </a:p>
      </dgm:t>
    </dgm:pt>
    <dgm:pt modelId="{291893D4-1CA1-46A8-B726-1A513D979A8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dirty="0"/>
            <a:t>Yes</a:t>
          </a:r>
        </a:p>
      </dgm:t>
    </dgm:pt>
    <dgm:pt modelId="{901BE5F4-3039-496A-8E44-D2CDC35DE037}" type="parTrans" cxnId="{B6F20159-84D1-41D3-A2B1-3121CF75F030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CA"/>
        </a:p>
      </dgm:t>
    </dgm:pt>
    <dgm:pt modelId="{E7E3D30E-C84C-4EA2-88C1-4BF62E22E5B3}" type="sibTrans" cxnId="{B6F20159-84D1-41D3-A2B1-3121CF75F030}">
      <dgm:prSet/>
      <dgm:spPr/>
      <dgm:t>
        <a:bodyPr/>
        <a:lstStyle/>
        <a:p>
          <a:endParaRPr lang="en-CA"/>
        </a:p>
      </dgm:t>
    </dgm:pt>
    <dgm:pt modelId="{D7C2A24C-78ED-4496-A9FB-0B9771F8A1A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dirty="0"/>
            <a:t>Yes, for administrative secondment only</a:t>
          </a:r>
        </a:p>
      </dgm:t>
    </dgm:pt>
    <dgm:pt modelId="{0A34AFC3-8681-437B-9973-7A16F9D9CB98}" type="parTrans" cxnId="{F18D7AC1-3E8A-4740-890F-1DAC2CEC6A75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CA"/>
        </a:p>
      </dgm:t>
    </dgm:pt>
    <dgm:pt modelId="{63B4A434-914F-4D1D-A274-A6DB3B3918A7}" type="sibTrans" cxnId="{F18D7AC1-3E8A-4740-890F-1DAC2CEC6A75}">
      <dgm:prSet/>
      <dgm:spPr/>
      <dgm:t>
        <a:bodyPr/>
        <a:lstStyle/>
        <a:p>
          <a:endParaRPr lang="en-CA"/>
        </a:p>
      </dgm:t>
    </dgm:pt>
    <dgm:pt modelId="{71E38CDB-2A08-4B1E-9669-FAB8FF5F9362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dirty="0"/>
            <a:t>No</a:t>
          </a:r>
        </a:p>
      </dgm:t>
    </dgm:pt>
    <dgm:pt modelId="{0D71A211-336B-41E9-A3FF-521AD1E65AFA}" type="parTrans" cxnId="{6D7E8BF4-7DB2-467E-98C4-CDCFB681508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CA"/>
        </a:p>
      </dgm:t>
    </dgm:pt>
    <dgm:pt modelId="{CBB5033F-A013-450D-BA05-0627D5E59D10}" type="sibTrans" cxnId="{6D7E8BF4-7DB2-467E-98C4-CDCFB6815089}">
      <dgm:prSet/>
      <dgm:spPr/>
      <dgm:t>
        <a:bodyPr/>
        <a:lstStyle/>
        <a:p>
          <a:endParaRPr lang="en-CA"/>
        </a:p>
      </dgm:t>
    </dgm:pt>
    <dgm:pt modelId="{3D65C016-D3CD-48EC-A616-46BC3DD5C97F}" type="pres">
      <dgm:prSet presAssocID="{F3D9AF8F-B646-479E-96FD-FAEC46A3492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309A727-8D73-485D-985D-E6A90A701D37}" type="pres">
      <dgm:prSet presAssocID="{F3D9AF8F-B646-479E-96FD-FAEC46A34929}" presName="hierFlow" presStyleCnt="0"/>
      <dgm:spPr/>
    </dgm:pt>
    <dgm:pt modelId="{464B9062-4C57-4C27-970B-CEE69784F749}" type="pres">
      <dgm:prSet presAssocID="{F3D9AF8F-B646-479E-96FD-FAEC46A34929}" presName="firstBuf" presStyleCnt="0"/>
      <dgm:spPr/>
    </dgm:pt>
    <dgm:pt modelId="{4DE38904-0D1E-4540-B352-A1C1F78D86EF}" type="pres">
      <dgm:prSet presAssocID="{F3D9AF8F-B646-479E-96FD-FAEC46A3492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468882D-16E0-4F42-B713-46FFE42EF1AD}" type="pres">
      <dgm:prSet presAssocID="{C1AED2C6-7856-4269-8227-BB2DEFEB6D5D}" presName="Name17" presStyleCnt="0"/>
      <dgm:spPr/>
    </dgm:pt>
    <dgm:pt modelId="{0E910FB5-DCA5-4344-97B1-6924D1433359}" type="pres">
      <dgm:prSet presAssocID="{C1AED2C6-7856-4269-8227-BB2DEFEB6D5D}" presName="level1Shape" presStyleLbl="node0" presStyleIdx="0" presStyleCnt="1">
        <dgm:presLayoutVars>
          <dgm:chPref val="3"/>
        </dgm:presLayoutVars>
      </dgm:prSet>
      <dgm:spPr/>
    </dgm:pt>
    <dgm:pt modelId="{2E978983-C9AB-4307-99FE-BA7C797EA4B8}" type="pres">
      <dgm:prSet presAssocID="{C1AED2C6-7856-4269-8227-BB2DEFEB6D5D}" presName="hierChild2" presStyleCnt="0"/>
      <dgm:spPr/>
    </dgm:pt>
    <dgm:pt modelId="{8F907426-5D87-4F07-B4FB-0B3F4C3B6543}" type="pres">
      <dgm:prSet presAssocID="{E6F13236-1DBE-46AF-ABA5-D2D8276208DE}" presName="Name25" presStyleLbl="parChTrans1D2" presStyleIdx="0" presStyleCnt="2"/>
      <dgm:spPr/>
    </dgm:pt>
    <dgm:pt modelId="{438BF00E-9059-45E3-B55D-346638E3BB6D}" type="pres">
      <dgm:prSet presAssocID="{E6F13236-1DBE-46AF-ABA5-D2D8276208DE}" presName="connTx" presStyleLbl="parChTrans1D2" presStyleIdx="0" presStyleCnt="2"/>
      <dgm:spPr/>
    </dgm:pt>
    <dgm:pt modelId="{0C58237C-CC20-4CD8-8379-D106FEEE1123}" type="pres">
      <dgm:prSet presAssocID="{66FE636A-C15A-4947-961A-9D475EC1BE8B}" presName="Name30" presStyleCnt="0"/>
      <dgm:spPr/>
    </dgm:pt>
    <dgm:pt modelId="{DB28C424-179E-4A8E-BB7B-338789DC721E}" type="pres">
      <dgm:prSet presAssocID="{66FE636A-C15A-4947-961A-9D475EC1BE8B}" presName="level2Shape" presStyleLbl="node2" presStyleIdx="0" presStyleCnt="2"/>
      <dgm:spPr/>
    </dgm:pt>
    <dgm:pt modelId="{997F0E0A-32C7-413D-B606-A748080589BD}" type="pres">
      <dgm:prSet presAssocID="{66FE636A-C15A-4947-961A-9D475EC1BE8B}" presName="hierChild3" presStyleCnt="0"/>
      <dgm:spPr/>
    </dgm:pt>
    <dgm:pt modelId="{A68BA77A-A0DA-4414-BF73-FF082BE070BD}" type="pres">
      <dgm:prSet presAssocID="{3B2AC627-2D04-4EF6-AE2E-4F3E5505DF9A}" presName="Name25" presStyleLbl="parChTrans1D3" presStyleIdx="0" presStyleCnt="4"/>
      <dgm:spPr/>
    </dgm:pt>
    <dgm:pt modelId="{D12AEBB1-B1C6-42ED-A428-73DC9D5E365E}" type="pres">
      <dgm:prSet presAssocID="{3B2AC627-2D04-4EF6-AE2E-4F3E5505DF9A}" presName="connTx" presStyleLbl="parChTrans1D3" presStyleIdx="0" presStyleCnt="4"/>
      <dgm:spPr/>
    </dgm:pt>
    <dgm:pt modelId="{25A14B2C-E28F-40B3-AFBC-011D74C7CB27}" type="pres">
      <dgm:prSet presAssocID="{5CBA930D-E416-46C4-8195-4E85BC583062}" presName="Name30" presStyleCnt="0"/>
      <dgm:spPr/>
    </dgm:pt>
    <dgm:pt modelId="{ACEF28ED-B809-4E41-99A2-EC22FAF062E8}" type="pres">
      <dgm:prSet presAssocID="{5CBA930D-E416-46C4-8195-4E85BC583062}" presName="level2Shape" presStyleLbl="node3" presStyleIdx="0" presStyleCnt="4"/>
      <dgm:spPr/>
    </dgm:pt>
    <dgm:pt modelId="{90306FA8-5007-4DC5-8304-90DE57125EC6}" type="pres">
      <dgm:prSet presAssocID="{5CBA930D-E416-46C4-8195-4E85BC583062}" presName="hierChild3" presStyleCnt="0"/>
      <dgm:spPr/>
    </dgm:pt>
    <dgm:pt modelId="{207CF7F2-1CDD-4135-9A9A-4E2E85CF90C0}" type="pres">
      <dgm:prSet presAssocID="{DD68041D-B6C8-4E8D-9F3C-C1DA479D6766}" presName="Name25" presStyleLbl="parChTrans1D4" presStyleIdx="0" presStyleCnt="7"/>
      <dgm:spPr/>
    </dgm:pt>
    <dgm:pt modelId="{39DB08AD-92CA-45C6-B8BB-335A33E00FE4}" type="pres">
      <dgm:prSet presAssocID="{DD68041D-B6C8-4E8D-9F3C-C1DA479D6766}" presName="connTx" presStyleLbl="parChTrans1D4" presStyleIdx="0" presStyleCnt="7"/>
      <dgm:spPr/>
    </dgm:pt>
    <dgm:pt modelId="{05D20695-2692-4C3F-A547-802222EA3842}" type="pres">
      <dgm:prSet presAssocID="{3D98973B-59EE-4F74-8DA9-77FE0254FAC0}" presName="Name30" presStyleCnt="0"/>
      <dgm:spPr/>
    </dgm:pt>
    <dgm:pt modelId="{9323FD92-BFE4-4978-AACE-404C520B5804}" type="pres">
      <dgm:prSet presAssocID="{3D98973B-59EE-4F74-8DA9-77FE0254FAC0}" presName="level2Shape" presStyleLbl="node4" presStyleIdx="0" presStyleCnt="7"/>
      <dgm:spPr/>
    </dgm:pt>
    <dgm:pt modelId="{B4EC3A2D-9B47-4C13-8A33-B318F79A660B}" type="pres">
      <dgm:prSet presAssocID="{3D98973B-59EE-4F74-8DA9-77FE0254FAC0}" presName="hierChild3" presStyleCnt="0"/>
      <dgm:spPr/>
    </dgm:pt>
    <dgm:pt modelId="{619BA8F7-915D-47AE-A95F-C843D07B2E1A}" type="pres">
      <dgm:prSet presAssocID="{E715272D-0520-4FAC-AFC2-1FA655F54CB6}" presName="Name25" presStyleLbl="parChTrans1D4" presStyleIdx="1" presStyleCnt="7"/>
      <dgm:spPr/>
    </dgm:pt>
    <dgm:pt modelId="{62D3A2F0-7B56-41F7-8DDF-6CE4AE9BA479}" type="pres">
      <dgm:prSet presAssocID="{E715272D-0520-4FAC-AFC2-1FA655F54CB6}" presName="connTx" presStyleLbl="parChTrans1D4" presStyleIdx="1" presStyleCnt="7"/>
      <dgm:spPr/>
    </dgm:pt>
    <dgm:pt modelId="{263746A7-F5A3-4FEB-9344-8303E48090FC}" type="pres">
      <dgm:prSet presAssocID="{6917B4C2-A4DE-4E64-ABF2-E22370F1ABB8}" presName="Name30" presStyleCnt="0"/>
      <dgm:spPr/>
    </dgm:pt>
    <dgm:pt modelId="{1AE89246-4D34-4C7F-B6A9-FBC0A54DB28F}" type="pres">
      <dgm:prSet presAssocID="{6917B4C2-A4DE-4E64-ABF2-E22370F1ABB8}" presName="level2Shape" presStyleLbl="node4" presStyleIdx="1" presStyleCnt="7"/>
      <dgm:spPr/>
    </dgm:pt>
    <dgm:pt modelId="{C3D05797-5D20-4D01-AC65-50D9DD816CBA}" type="pres">
      <dgm:prSet presAssocID="{6917B4C2-A4DE-4E64-ABF2-E22370F1ABB8}" presName="hierChild3" presStyleCnt="0"/>
      <dgm:spPr/>
    </dgm:pt>
    <dgm:pt modelId="{00CBF582-FC0C-4E4D-BF23-32D2441B1B6C}" type="pres">
      <dgm:prSet presAssocID="{8A3130F4-087C-403A-961B-112726D121AA}" presName="Name25" presStyleLbl="parChTrans1D3" presStyleIdx="1" presStyleCnt="4"/>
      <dgm:spPr/>
    </dgm:pt>
    <dgm:pt modelId="{518D4B9F-5182-4894-8F03-C60F51893FDD}" type="pres">
      <dgm:prSet presAssocID="{8A3130F4-087C-403A-961B-112726D121AA}" presName="connTx" presStyleLbl="parChTrans1D3" presStyleIdx="1" presStyleCnt="4"/>
      <dgm:spPr/>
    </dgm:pt>
    <dgm:pt modelId="{F0230451-F353-41F1-A051-D50990CDAFAC}" type="pres">
      <dgm:prSet presAssocID="{80B7E10A-186D-4809-8B3C-1F88DEF79A2E}" presName="Name30" presStyleCnt="0"/>
      <dgm:spPr/>
    </dgm:pt>
    <dgm:pt modelId="{1156D395-DEAB-40DB-8480-143CBCFFED53}" type="pres">
      <dgm:prSet presAssocID="{80B7E10A-186D-4809-8B3C-1F88DEF79A2E}" presName="level2Shape" presStyleLbl="node3" presStyleIdx="1" presStyleCnt="4"/>
      <dgm:spPr/>
    </dgm:pt>
    <dgm:pt modelId="{9A7F9A40-9B04-4223-80EA-E1907BE2BFDD}" type="pres">
      <dgm:prSet presAssocID="{80B7E10A-186D-4809-8B3C-1F88DEF79A2E}" presName="hierChild3" presStyleCnt="0"/>
      <dgm:spPr/>
    </dgm:pt>
    <dgm:pt modelId="{695DD8B2-BC24-4892-BE71-44A570F6E0EF}" type="pres">
      <dgm:prSet presAssocID="{993FE110-DA7A-4405-9CCE-F31488E0E0E2}" presName="Name25" presStyleLbl="parChTrans1D4" presStyleIdx="2" presStyleCnt="7"/>
      <dgm:spPr/>
    </dgm:pt>
    <dgm:pt modelId="{C05FBC01-8E57-469F-9C3E-6BF49889C4CF}" type="pres">
      <dgm:prSet presAssocID="{993FE110-DA7A-4405-9CCE-F31488E0E0E2}" presName="connTx" presStyleLbl="parChTrans1D4" presStyleIdx="2" presStyleCnt="7"/>
      <dgm:spPr/>
    </dgm:pt>
    <dgm:pt modelId="{40CFD214-55D1-4ABA-B57A-892621216804}" type="pres">
      <dgm:prSet presAssocID="{BC9EAAA7-C1AA-4E59-BB6E-12ED62BC55AF}" presName="Name30" presStyleCnt="0"/>
      <dgm:spPr/>
    </dgm:pt>
    <dgm:pt modelId="{D8913D36-4D32-49A2-9114-675CAA479C9F}" type="pres">
      <dgm:prSet presAssocID="{BC9EAAA7-C1AA-4E59-BB6E-12ED62BC55AF}" presName="level2Shape" presStyleLbl="node4" presStyleIdx="2" presStyleCnt="7"/>
      <dgm:spPr/>
    </dgm:pt>
    <dgm:pt modelId="{8CA108FD-2D9F-45AF-BDBF-37A7859BDAC3}" type="pres">
      <dgm:prSet presAssocID="{BC9EAAA7-C1AA-4E59-BB6E-12ED62BC55AF}" presName="hierChild3" presStyleCnt="0"/>
      <dgm:spPr/>
    </dgm:pt>
    <dgm:pt modelId="{C0ECE46E-AD7D-47B0-A160-346B2F1C3A39}" type="pres">
      <dgm:prSet presAssocID="{901BE5F4-3039-496A-8E44-D2CDC35DE037}" presName="Name25" presStyleLbl="parChTrans1D4" presStyleIdx="3" presStyleCnt="7"/>
      <dgm:spPr/>
    </dgm:pt>
    <dgm:pt modelId="{78190479-3275-476E-B534-B7A1E39E6973}" type="pres">
      <dgm:prSet presAssocID="{901BE5F4-3039-496A-8E44-D2CDC35DE037}" presName="connTx" presStyleLbl="parChTrans1D4" presStyleIdx="3" presStyleCnt="7"/>
      <dgm:spPr/>
    </dgm:pt>
    <dgm:pt modelId="{E482F880-8F8E-4897-BA50-2ADDCC64CBEA}" type="pres">
      <dgm:prSet presAssocID="{291893D4-1CA1-46A8-B726-1A513D979A84}" presName="Name30" presStyleCnt="0"/>
      <dgm:spPr/>
    </dgm:pt>
    <dgm:pt modelId="{B7295BBE-251A-4DE1-B692-75BF7FB6057D}" type="pres">
      <dgm:prSet presAssocID="{291893D4-1CA1-46A8-B726-1A513D979A84}" presName="level2Shape" presStyleLbl="node4" presStyleIdx="3" presStyleCnt="7"/>
      <dgm:spPr/>
    </dgm:pt>
    <dgm:pt modelId="{96092FCB-94B4-4077-BF5D-FAFFAAEACB4E}" type="pres">
      <dgm:prSet presAssocID="{291893D4-1CA1-46A8-B726-1A513D979A84}" presName="hierChild3" presStyleCnt="0"/>
      <dgm:spPr/>
    </dgm:pt>
    <dgm:pt modelId="{06718DA4-A6C8-4E0B-B8A4-A4BE8F2F9095}" type="pres">
      <dgm:prSet presAssocID="{71233F75-4A23-4547-8BE6-A7D26BE69F94}" presName="Name25" presStyleLbl="parChTrans1D3" presStyleIdx="2" presStyleCnt="4"/>
      <dgm:spPr/>
    </dgm:pt>
    <dgm:pt modelId="{CF5F30D6-741A-491C-9E09-E8CB4A5975DC}" type="pres">
      <dgm:prSet presAssocID="{71233F75-4A23-4547-8BE6-A7D26BE69F94}" presName="connTx" presStyleLbl="parChTrans1D3" presStyleIdx="2" presStyleCnt="4"/>
      <dgm:spPr/>
    </dgm:pt>
    <dgm:pt modelId="{9468DDAB-0E30-4393-89EB-E3F6F147936B}" type="pres">
      <dgm:prSet presAssocID="{6F7981DF-FF1B-45BF-B000-13438FD090B3}" presName="Name30" presStyleCnt="0"/>
      <dgm:spPr/>
    </dgm:pt>
    <dgm:pt modelId="{AD39B359-1CE9-4191-A1F5-665FCE4EA791}" type="pres">
      <dgm:prSet presAssocID="{6F7981DF-FF1B-45BF-B000-13438FD090B3}" presName="level2Shape" presStyleLbl="node3" presStyleIdx="2" presStyleCnt="4"/>
      <dgm:spPr/>
    </dgm:pt>
    <dgm:pt modelId="{73E0C8D4-44E9-4D4A-B36B-CF7F10A4C99C}" type="pres">
      <dgm:prSet presAssocID="{6F7981DF-FF1B-45BF-B000-13438FD090B3}" presName="hierChild3" presStyleCnt="0"/>
      <dgm:spPr/>
    </dgm:pt>
    <dgm:pt modelId="{360F9201-1044-4E7C-B4FB-6D782345A56C}" type="pres">
      <dgm:prSet presAssocID="{CB5A35B0-3F7C-455E-9957-E9E4A5D82858}" presName="Name25" presStyleLbl="parChTrans1D4" presStyleIdx="4" presStyleCnt="7"/>
      <dgm:spPr/>
    </dgm:pt>
    <dgm:pt modelId="{27EA4280-5F93-4E0C-8B47-7C4C2383DF9F}" type="pres">
      <dgm:prSet presAssocID="{CB5A35B0-3F7C-455E-9957-E9E4A5D82858}" presName="connTx" presStyleLbl="parChTrans1D4" presStyleIdx="4" presStyleCnt="7"/>
      <dgm:spPr/>
    </dgm:pt>
    <dgm:pt modelId="{53510057-5447-4D9E-83BA-6A11908537B4}" type="pres">
      <dgm:prSet presAssocID="{557F1206-ABAB-454B-A1AB-12BAE3213EE6}" presName="Name30" presStyleCnt="0"/>
      <dgm:spPr/>
    </dgm:pt>
    <dgm:pt modelId="{0F071E7C-404C-478C-9752-FD0FA6224A7F}" type="pres">
      <dgm:prSet presAssocID="{557F1206-ABAB-454B-A1AB-12BAE3213EE6}" presName="level2Shape" presStyleLbl="node4" presStyleIdx="4" presStyleCnt="7"/>
      <dgm:spPr/>
    </dgm:pt>
    <dgm:pt modelId="{EADECE43-6C7A-4C1E-A081-C0CD8570A71D}" type="pres">
      <dgm:prSet presAssocID="{557F1206-ABAB-454B-A1AB-12BAE3213EE6}" presName="hierChild3" presStyleCnt="0"/>
      <dgm:spPr/>
    </dgm:pt>
    <dgm:pt modelId="{F1640216-BCBF-40A4-A614-C3ECF12459F1}" type="pres">
      <dgm:prSet presAssocID="{0A34AFC3-8681-437B-9973-7A16F9D9CB98}" presName="Name25" presStyleLbl="parChTrans1D4" presStyleIdx="5" presStyleCnt="7"/>
      <dgm:spPr/>
    </dgm:pt>
    <dgm:pt modelId="{3637EEB8-0E11-4F62-9BAE-9B15515446A2}" type="pres">
      <dgm:prSet presAssocID="{0A34AFC3-8681-437B-9973-7A16F9D9CB98}" presName="connTx" presStyleLbl="parChTrans1D4" presStyleIdx="5" presStyleCnt="7"/>
      <dgm:spPr/>
    </dgm:pt>
    <dgm:pt modelId="{575A771B-3CDB-4DF5-904D-3CB442937625}" type="pres">
      <dgm:prSet presAssocID="{D7C2A24C-78ED-4496-A9FB-0B9771F8A1A5}" presName="Name30" presStyleCnt="0"/>
      <dgm:spPr/>
    </dgm:pt>
    <dgm:pt modelId="{3C7D081D-7C4F-41AB-84C0-663D67A4C12F}" type="pres">
      <dgm:prSet presAssocID="{D7C2A24C-78ED-4496-A9FB-0B9771F8A1A5}" presName="level2Shape" presStyleLbl="node4" presStyleIdx="5" presStyleCnt="7"/>
      <dgm:spPr/>
    </dgm:pt>
    <dgm:pt modelId="{4F2197C7-698D-4C0B-871B-31DBB0D43EAB}" type="pres">
      <dgm:prSet presAssocID="{D7C2A24C-78ED-4496-A9FB-0B9771F8A1A5}" presName="hierChild3" presStyleCnt="0"/>
      <dgm:spPr/>
    </dgm:pt>
    <dgm:pt modelId="{022FB69C-6D0A-40B5-BD33-C11842F5DD0D}" type="pres">
      <dgm:prSet presAssocID="{3F4148CE-3408-45A7-A164-7BA9EF574384}" presName="Name25" presStyleLbl="parChTrans1D2" presStyleIdx="1" presStyleCnt="2"/>
      <dgm:spPr/>
    </dgm:pt>
    <dgm:pt modelId="{6EFAB49B-C810-481B-8967-E2CC926A14BA}" type="pres">
      <dgm:prSet presAssocID="{3F4148CE-3408-45A7-A164-7BA9EF574384}" presName="connTx" presStyleLbl="parChTrans1D2" presStyleIdx="1" presStyleCnt="2"/>
      <dgm:spPr/>
    </dgm:pt>
    <dgm:pt modelId="{44C94B1F-750F-45F5-BA96-2802C1EFD58F}" type="pres">
      <dgm:prSet presAssocID="{249A5B21-514E-4A5D-B0F1-8D1002AFADEC}" presName="Name30" presStyleCnt="0"/>
      <dgm:spPr/>
    </dgm:pt>
    <dgm:pt modelId="{D1EA29CE-E0D4-40EB-9E4B-3C548DD4233D}" type="pres">
      <dgm:prSet presAssocID="{249A5B21-514E-4A5D-B0F1-8D1002AFADEC}" presName="level2Shape" presStyleLbl="node2" presStyleIdx="1" presStyleCnt="2"/>
      <dgm:spPr/>
    </dgm:pt>
    <dgm:pt modelId="{F695FE43-BC17-42BA-8D14-0A50CD9AC253}" type="pres">
      <dgm:prSet presAssocID="{249A5B21-514E-4A5D-B0F1-8D1002AFADEC}" presName="hierChild3" presStyleCnt="0"/>
      <dgm:spPr/>
    </dgm:pt>
    <dgm:pt modelId="{79135E79-E54E-4932-91D9-6005D85F2548}" type="pres">
      <dgm:prSet presAssocID="{AC3439BF-75A0-4238-8112-F7DB115A23A9}" presName="Name25" presStyleLbl="parChTrans1D3" presStyleIdx="3" presStyleCnt="4"/>
      <dgm:spPr/>
    </dgm:pt>
    <dgm:pt modelId="{B2F8C2B4-72E7-450E-8E49-2C31FE5FB029}" type="pres">
      <dgm:prSet presAssocID="{AC3439BF-75A0-4238-8112-F7DB115A23A9}" presName="connTx" presStyleLbl="parChTrans1D3" presStyleIdx="3" presStyleCnt="4"/>
      <dgm:spPr/>
    </dgm:pt>
    <dgm:pt modelId="{6372F415-833F-4799-ABB9-0A0EA81DA6BC}" type="pres">
      <dgm:prSet presAssocID="{AF4AAD6C-04C6-46B0-AEA7-A7C4495BF73A}" presName="Name30" presStyleCnt="0"/>
      <dgm:spPr/>
    </dgm:pt>
    <dgm:pt modelId="{3A6BAB64-D437-4DFA-9610-DFE03177A00E}" type="pres">
      <dgm:prSet presAssocID="{AF4AAD6C-04C6-46B0-AEA7-A7C4495BF73A}" presName="level2Shape" presStyleLbl="node3" presStyleIdx="3" presStyleCnt="4" custLinFactX="39575" custLinFactNeighborX="100000" custLinFactNeighborY="1525"/>
      <dgm:spPr/>
    </dgm:pt>
    <dgm:pt modelId="{9DA7AB56-9AAA-433F-BF2F-8C70ED2270D8}" type="pres">
      <dgm:prSet presAssocID="{AF4AAD6C-04C6-46B0-AEA7-A7C4495BF73A}" presName="hierChild3" presStyleCnt="0"/>
      <dgm:spPr/>
    </dgm:pt>
    <dgm:pt modelId="{018AE10A-FD4E-4B8F-8329-51B25C859673}" type="pres">
      <dgm:prSet presAssocID="{0D71A211-336B-41E9-A3FF-521AD1E65AFA}" presName="Name25" presStyleLbl="parChTrans1D4" presStyleIdx="6" presStyleCnt="7"/>
      <dgm:spPr/>
    </dgm:pt>
    <dgm:pt modelId="{FB1539FA-2532-41DC-B40F-0A1C153D7E63}" type="pres">
      <dgm:prSet presAssocID="{0D71A211-336B-41E9-A3FF-521AD1E65AFA}" presName="connTx" presStyleLbl="parChTrans1D4" presStyleIdx="6" presStyleCnt="7"/>
      <dgm:spPr/>
    </dgm:pt>
    <dgm:pt modelId="{0E17F947-47CD-4261-863B-33494AD4719F}" type="pres">
      <dgm:prSet presAssocID="{71E38CDB-2A08-4B1E-9669-FAB8FF5F9362}" presName="Name30" presStyleCnt="0"/>
      <dgm:spPr/>
    </dgm:pt>
    <dgm:pt modelId="{B95A4F73-7657-41D9-9D13-83E160F12DE1}" type="pres">
      <dgm:prSet presAssocID="{71E38CDB-2A08-4B1E-9669-FAB8FF5F9362}" presName="level2Shape" presStyleLbl="node4" presStyleIdx="6" presStyleCnt="7" custLinFactX="41100" custLinFactNeighborX="100000" custLinFactNeighborY="1524"/>
      <dgm:spPr/>
    </dgm:pt>
    <dgm:pt modelId="{34F6A4C5-EC5E-4349-92EB-A25F8F04E1FE}" type="pres">
      <dgm:prSet presAssocID="{71E38CDB-2A08-4B1E-9669-FAB8FF5F9362}" presName="hierChild3" presStyleCnt="0"/>
      <dgm:spPr/>
    </dgm:pt>
    <dgm:pt modelId="{B74AF42C-CE88-4BF6-9E03-79E2F4DFDF3F}" type="pres">
      <dgm:prSet presAssocID="{F3D9AF8F-B646-479E-96FD-FAEC46A34929}" presName="bgShapesFlow" presStyleCnt="0"/>
      <dgm:spPr/>
    </dgm:pt>
    <dgm:pt modelId="{757BEC4A-11EF-47BF-9E51-10D6DDCD1346}" type="pres">
      <dgm:prSet presAssocID="{71C1BED5-762B-435E-AB41-6D038EF13F08}" presName="rectComp" presStyleCnt="0"/>
      <dgm:spPr/>
    </dgm:pt>
    <dgm:pt modelId="{FA7D589B-7D32-48C7-BDD8-558617AD89A7}" type="pres">
      <dgm:prSet presAssocID="{71C1BED5-762B-435E-AB41-6D038EF13F08}" presName="bgRect" presStyleLbl="bgShp" presStyleIdx="0" presStyleCnt="5"/>
      <dgm:spPr/>
    </dgm:pt>
    <dgm:pt modelId="{EC5D09E1-4E81-4B5C-B533-9EB03926ACB8}" type="pres">
      <dgm:prSet presAssocID="{71C1BED5-762B-435E-AB41-6D038EF13F08}" presName="bgRectTx" presStyleLbl="bgShp" presStyleIdx="0" presStyleCnt="5">
        <dgm:presLayoutVars>
          <dgm:bulletEnabled val="1"/>
        </dgm:presLayoutVars>
      </dgm:prSet>
      <dgm:spPr/>
    </dgm:pt>
    <dgm:pt modelId="{D755BBCD-07BB-425E-9A32-C2CD3D6AC99D}" type="pres">
      <dgm:prSet presAssocID="{71C1BED5-762B-435E-AB41-6D038EF13F08}" presName="spComp" presStyleCnt="0"/>
      <dgm:spPr/>
    </dgm:pt>
    <dgm:pt modelId="{72253CA9-FD71-4B46-9F39-8B70830055D0}" type="pres">
      <dgm:prSet presAssocID="{71C1BED5-762B-435E-AB41-6D038EF13F08}" presName="hSp" presStyleCnt="0"/>
      <dgm:spPr/>
    </dgm:pt>
    <dgm:pt modelId="{1A2E89D2-2F7F-4E54-BF5A-EC44F48BE04F}" type="pres">
      <dgm:prSet presAssocID="{F4CB2AC3-34C2-482C-AE07-C8EBC9A423BB}" presName="rectComp" presStyleCnt="0"/>
      <dgm:spPr/>
    </dgm:pt>
    <dgm:pt modelId="{E4B38301-EF72-4A09-B596-E7BD8E24661C}" type="pres">
      <dgm:prSet presAssocID="{F4CB2AC3-34C2-482C-AE07-C8EBC9A423BB}" presName="bgRect" presStyleLbl="bgShp" presStyleIdx="1" presStyleCnt="5"/>
      <dgm:spPr/>
    </dgm:pt>
    <dgm:pt modelId="{AAC46B84-7F16-4415-BD04-E9650708F3FE}" type="pres">
      <dgm:prSet presAssocID="{F4CB2AC3-34C2-482C-AE07-C8EBC9A423BB}" presName="bgRectTx" presStyleLbl="bgShp" presStyleIdx="1" presStyleCnt="5">
        <dgm:presLayoutVars>
          <dgm:bulletEnabled val="1"/>
        </dgm:presLayoutVars>
      </dgm:prSet>
      <dgm:spPr/>
    </dgm:pt>
    <dgm:pt modelId="{CA0D2451-6E77-43E6-9C64-45014E4A1FB9}" type="pres">
      <dgm:prSet presAssocID="{F4CB2AC3-34C2-482C-AE07-C8EBC9A423BB}" presName="spComp" presStyleCnt="0"/>
      <dgm:spPr/>
    </dgm:pt>
    <dgm:pt modelId="{2D2FDFE9-9A47-46CA-9393-23D1FB5DC2CF}" type="pres">
      <dgm:prSet presAssocID="{F4CB2AC3-34C2-482C-AE07-C8EBC9A423BB}" presName="hSp" presStyleCnt="0"/>
      <dgm:spPr/>
    </dgm:pt>
    <dgm:pt modelId="{08EC7D73-4E79-4AC6-838B-C27AFBDCE45F}" type="pres">
      <dgm:prSet presAssocID="{5FB8F5BB-AFDE-4E9E-B548-593F2D61CEE7}" presName="rectComp" presStyleCnt="0"/>
      <dgm:spPr/>
    </dgm:pt>
    <dgm:pt modelId="{E8DFED40-D476-4EDF-9A2C-8DC1E4162005}" type="pres">
      <dgm:prSet presAssocID="{5FB8F5BB-AFDE-4E9E-B548-593F2D61CEE7}" presName="bgRect" presStyleLbl="bgShp" presStyleIdx="2" presStyleCnt="5"/>
      <dgm:spPr/>
    </dgm:pt>
    <dgm:pt modelId="{CC971264-40DF-480D-85DB-2AB4B1E5F665}" type="pres">
      <dgm:prSet presAssocID="{5FB8F5BB-AFDE-4E9E-B548-593F2D61CEE7}" presName="bgRectTx" presStyleLbl="bgShp" presStyleIdx="2" presStyleCnt="5">
        <dgm:presLayoutVars>
          <dgm:bulletEnabled val="1"/>
        </dgm:presLayoutVars>
      </dgm:prSet>
      <dgm:spPr/>
    </dgm:pt>
    <dgm:pt modelId="{2B70D9B3-4E02-4A81-B28C-EC51595F6F43}" type="pres">
      <dgm:prSet presAssocID="{5FB8F5BB-AFDE-4E9E-B548-593F2D61CEE7}" presName="spComp" presStyleCnt="0"/>
      <dgm:spPr/>
    </dgm:pt>
    <dgm:pt modelId="{E7801AC2-40BF-4846-B490-5AE1AF1346EE}" type="pres">
      <dgm:prSet presAssocID="{5FB8F5BB-AFDE-4E9E-B548-593F2D61CEE7}" presName="hSp" presStyleCnt="0"/>
      <dgm:spPr/>
    </dgm:pt>
    <dgm:pt modelId="{B19A1241-9360-4FB0-91E1-85B3A0B84145}" type="pres">
      <dgm:prSet presAssocID="{866006FD-8076-415F-AB74-621C47D59564}" presName="rectComp" presStyleCnt="0"/>
      <dgm:spPr/>
    </dgm:pt>
    <dgm:pt modelId="{11DFC74B-4F39-4DE5-A4AE-D8B37D42D1DC}" type="pres">
      <dgm:prSet presAssocID="{866006FD-8076-415F-AB74-621C47D59564}" presName="bgRect" presStyleLbl="bgShp" presStyleIdx="3" presStyleCnt="5"/>
      <dgm:spPr/>
    </dgm:pt>
    <dgm:pt modelId="{FD8817BF-0EAB-4C32-8D2E-A0E8AE99F0D0}" type="pres">
      <dgm:prSet presAssocID="{866006FD-8076-415F-AB74-621C47D59564}" presName="bgRectTx" presStyleLbl="bgShp" presStyleIdx="3" presStyleCnt="5">
        <dgm:presLayoutVars>
          <dgm:bulletEnabled val="1"/>
        </dgm:presLayoutVars>
      </dgm:prSet>
      <dgm:spPr/>
    </dgm:pt>
    <dgm:pt modelId="{48E0136B-3D4F-4567-9417-0CA192970AC8}" type="pres">
      <dgm:prSet presAssocID="{866006FD-8076-415F-AB74-621C47D59564}" presName="spComp" presStyleCnt="0"/>
      <dgm:spPr/>
    </dgm:pt>
    <dgm:pt modelId="{EBCBD477-A5B1-40EC-9FEB-7D16FE6B14A1}" type="pres">
      <dgm:prSet presAssocID="{866006FD-8076-415F-AB74-621C47D59564}" presName="hSp" presStyleCnt="0"/>
      <dgm:spPr/>
    </dgm:pt>
    <dgm:pt modelId="{4BFFE520-2AB0-4955-89F6-7F068B083719}" type="pres">
      <dgm:prSet presAssocID="{16F55071-DC28-461C-8E18-D92C18F5EFC1}" presName="rectComp" presStyleCnt="0"/>
      <dgm:spPr/>
    </dgm:pt>
    <dgm:pt modelId="{D800BA5C-7585-4025-BF4D-E7D66ADD7C17}" type="pres">
      <dgm:prSet presAssocID="{16F55071-DC28-461C-8E18-D92C18F5EFC1}" presName="bgRect" presStyleLbl="bgShp" presStyleIdx="4" presStyleCnt="5"/>
      <dgm:spPr/>
    </dgm:pt>
    <dgm:pt modelId="{C9C36DF2-40F8-4666-B453-45817F54A068}" type="pres">
      <dgm:prSet presAssocID="{16F55071-DC28-461C-8E18-D92C18F5EFC1}" presName="bgRectTx" presStyleLbl="bgShp" presStyleIdx="4" presStyleCnt="5">
        <dgm:presLayoutVars>
          <dgm:bulletEnabled val="1"/>
        </dgm:presLayoutVars>
      </dgm:prSet>
      <dgm:spPr/>
    </dgm:pt>
  </dgm:ptLst>
  <dgm:cxnLst>
    <dgm:cxn modelId="{F8DE5402-FB24-4DD6-9BB1-8D9163DED9FE}" type="presOf" srcId="{DD68041D-B6C8-4E8D-9F3C-C1DA479D6766}" destId="{39DB08AD-92CA-45C6-B8BB-335A33E00FE4}" srcOrd="1" destOrd="0" presId="urn:microsoft.com/office/officeart/2005/8/layout/hierarchy5"/>
    <dgm:cxn modelId="{926A7406-7A4A-44EB-A6A1-924F0980D512}" srcId="{66FE636A-C15A-4947-961A-9D475EC1BE8B}" destId="{5CBA930D-E416-46C4-8195-4E85BC583062}" srcOrd="0" destOrd="0" parTransId="{3B2AC627-2D04-4EF6-AE2E-4F3E5505DF9A}" sibTransId="{C157E7A1-E7BC-49AF-951C-CFAC20595640}"/>
    <dgm:cxn modelId="{6E68F80B-6E43-484C-89F8-2F42E6151668}" srcId="{F3D9AF8F-B646-479E-96FD-FAEC46A34929}" destId="{C1AED2C6-7856-4269-8227-BB2DEFEB6D5D}" srcOrd="0" destOrd="0" parTransId="{5C17C03E-938E-4847-9297-2AD47ECDD747}" sibTransId="{768448B6-7C6D-4F84-A502-2B60D07793B9}"/>
    <dgm:cxn modelId="{4FE26D0F-A41D-4D80-82A3-074F2A2BD878}" type="presOf" srcId="{16F55071-DC28-461C-8E18-D92C18F5EFC1}" destId="{C9C36DF2-40F8-4666-B453-45817F54A068}" srcOrd="1" destOrd="0" presId="urn:microsoft.com/office/officeart/2005/8/layout/hierarchy5"/>
    <dgm:cxn modelId="{901A9911-9CBC-4AD6-8042-F23ED504D7E1}" srcId="{66FE636A-C15A-4947-961A-9D475EC1BE8B}" destId="{6F7981DF-FF1B-45BF-B000-13438FD090B3}" srcOrd="2" destOrd="0" parTransId="{71233F75-4A23-4547-8BE6-A7D26BE69F94}" sibTransId="{73734D3F-32D7-4087-BC2D-6CCAD333B93D}"/>
    <dgm:cxn modelId="{2B762614-A483-42C5-986F-319134759E27}" type="presOf" srcId="{6917B4C2-A4DE-4E64-ABF2-E22370F1ABB8}" destId="{1AE89246-4D34-4C7F-B6A9-FBC0A54DB28F}" srcOrd="0" destOrd="0" presId="urn:microsoft.com/office/officeart/2005/8/layout/hierarchy5"/>
    <dgm:cxn modelId="{1C1AC814-EA4D-445F-A65B-9CD5D76B21F6}" type="presOf" srcId="{E715272D-0520-4FAC-AFC2-1FA655F54CB6}" destId="{619BA8F7-915D-47AE-A95F-C843D07B2E1A}" srcOrd="0" destOrd="0" presId="urn:microsoft.com/office/officeart/2005/8/layout/hierarchy5"/>
    <dgm:cxn modelId="{295CD715-B58C-4567-A4BB-0045CED521C0}" srcId="{F3D9AF8F-B646-479E-96FD-FAEC46A34929}" destId="{866006FD-8076-415F-AB74-621C47D59564}" srcOrd="4" destOrd="0" parTransId="{5CF49D15-3F9F-4407-9394-8E021D1EDFC5}" sibTransId="{CE92C5DE-E3F7-4E22-B40E-9D5B407BBA6E}"/>
    <dgm:cxn modelId="{7338D91A-ED2B-42F7-BB75-5E0DDEFF2C09}" type="presOf" srcId="{901BE5F4-3039-496A-8E44-D2CDC35DE037}" destId="{C0ECE46E-AD7D-47B0-A160-346B2F1C3A39}" srcOrd="0" destOrd="0" presId="urn:microsoft.com/office/officeart/2005/8/layout/hierarchy5"/>
    <dgm:cxn modelId="{D12F7C26-F99C-49B7-B456-CCEF2BF635D0}" type="presOf" srcId="{71C1BED5-762B-435E-AB41-6D038EF13F08}" destId="{EC5D09E1-4E81-4B5C-B533-9EB03926ACB8}" srcOrd="1" destOrd="0" presId="urn:microsoft.com/office/officeart/2005/8/layout/hierarchy5"/>
    <dgm:cxn modelId="{FAC06328-11DA-4722-B969-58EADC256687}" type="presOf" srcId="{291893D4-1CA1-46A8-B726-1A513D979A84}" destId="{B7295BBE-251A-4DE1-B692-75BF7FB6057D}" srcOrd="0" destOrd="0" presId="urn:microsoft.com/office/officeart/2005/8/layout/hierarchy5"/>
    <dgm:cxn modelId="{020F6628-B902-4E48-B475-485EDAAC1546}" type="presOf" srcId="{C1AED2C6-7856-4269-8227-BB2DEFEB6D5D}" destId="{0E910FB5-DCA5-4344-97B1-6924D1433359}" srcOrd="0" destOrd="0" presId="urn:microsoft.com/office/officeart/2005/8/layout/hierarchy5"/>
    <dgm:cxn modelId="{440F7E2A-C958-481B-8C17-883F862E3408}" type="presOf" srcId="{993FE110-DA7A-4405-9CCE-F31488E0E0E2}" destId="{695DD8B2-BC24-4892-BE71-44A570F6E0EF}" srcOrd="0" destOrd="0" presId="urn:microsoft.com/office/officeart/2005/8/layout/hierarchy5"/>
    <dgm:cxn modelId="{4DCFE838-2C56-4A63-8CDE-C74E54AE3692}" srcId="{3D98973B-59EE-4F74-8DA9-77FE0254FAC0}" destId="{6917B4C2-A4DE-4E64-ABF2-E22370F1ABB8}" srcOrd="0" destOrd="0" parTransId="{E715272D-0520-4FAC-AFC2-1FA655F54CB6}" sibTransId="{FB088CB8-B49E-43F5-A4F5-66A1BD90B3E2}"/>
    <dgm:cxn modelId="{D619323A-E310-4716-BCC1-5F7B09B01E81}" type="presOf" srcId="{0D71A211-336B-41E9-A3FF-521AD1E65AFA}" destId="{018AE10A-FD4E-4B8F-8329-51B25C859673}" srcOrd="0" destOrd="0" presId="urn:microsoft.com/office/officeart/2005/8/layout/hierarchy5"/>
    <dgm:cxn modelId="{307D0C3B-83DD-4D90-8443-E920B89F5BF1}" srcId="{F3D9AF8F-B646-479E-96FD-FAEC46A34929}" destId="{5FB8F5BB-AFDE-4E9E-B548-593F2D61CEE7}" srcOrd="3" destOrd="0" parTransId="{A5207DE5-20DC-47ED-9D73-7ED56821AE25}" sibTransId="{9A80B2CE-9657-4F27-A1D9-F7D07C3686C5}"/>
    <dgm:cxn modelId="{740FCC3C-30B5-4CBA-BAE7-99E10A1E603B}" srcId="{F3D9AF8F-B646-479E-96FD-FAEC46A34929}" destId="{16F55071-DC28-461C-8E18-D92C18F5EFC1}" srcOrd="5" destOrd="0" parTransId="{2CA9DE26-F063-438C-949C-052D01DF151E}" sibTransId="{7FFB8699-F82E-4DB1-8629-DD6CC199F774}"/>
    <dgm:cxn modelId="{297FF03F-F70D-4DAD-A0F9-AA271425C450}" type="presOf" srcId="{D7C2A24C-78ED-4496-A9FB-0B9771F8A1A5}" destId="{3C7D081D-7C4F-41AB-84C0-663D67A4C12F}" srcOrd="0" destOrd="0" presId="urn:microsoft.com/office/officeart/2005/8/layout/hierarchy5"/>
    <dgm:cxn modelId="{96EB845C-9C04-4713-832A-FD0931CA1E41}" type="presOf" srcId="{5FB8F5BB-AFDE-4E9E-B548-593F2D61CEE7}" destId="{E8DFED40-D476-4EDF-9A2C-8DC1E4162005}" srcOrd="0" destOrd="0" presId="urn:microsoft.com/office/officeart/2005/8/layout/hierarchy5"/>
    <dgm:cxn modelId="{1085905F-7E18-45AF-B06B-646EE6F26287}" type="presOf" srcId="{557F1206-ABAB-454B-A1AB-12BAE3213EE6}" destId="{0F071E7C-404C-478C-9752-FD0FA6224A7F}" srcOrd="0" destOrd="0" presId="urn:microsoft.com/office/officeart/2005/8/layout/hierarchy5"/>
    <dgm:cxn modelId="{86784241-89EA-4C19-A6D5-497D49C8F3E3}" type="presOf" srcId="{866006FD-8076-415F-AB74-621C47D59564}" destId="{11DFC74B-4F39-4DE5-A4AE-D8B37D42D1DC}" srcOrd="0" destOrd="0" presId="urn:microsoft.com/office/officeart/2005/8/layout/hierarchy5"/>
    <dgm:cxn modelId="{6991A661-630A-4978-9E44-77556E1ECF06}" srcId="{80B7E10A-186D-4809-8B3C-1F88DEF79A2E}" destId="{BC9EAAA7-C1AA-4E59-BB6E-12ED62BC55AF}" srcOrd="0" destOrd="0" parTransId="{993FE110-DA7A-4405-9CCE-F31488E0E0E2}" sibTransId="{E0E54DC6-C1C6-4DBC-931B-778A25F28A4C}"/>
    <dgm:cxn modelId="{220D8543-9802-4476-AF18-4EFB07C88D93}" type="presOf" srcId="{E715272D-0520-4FAC-AFC2-1FA655F54CB6}" destId="{62D3A2F0-7B56-41F7-8DDF-6CE4AE9BA479}" srcOrd="1" destOrd="0" presId="urn:microsoft.com/office/officeart/2005/8/layout/hierarchy5"/>
    <dgm:cxn modelId="{144DF565-943B-440E-913D-AC86277CA8A0}" type="presOf" srcId="{F3D9AF8F-B646-479E-96FD-FAEC46A34929}" destId="{3D65C016-D3CD-48EC-A616-46BC3DD5C97F}" srcOrd="0" destOrd="0" presId="urn:microsoft.com/office/officeart/2005/8/layout/hierarchy5"/>
    <dgm:cxn modelId="{CB597F47-D99B-4CA1-B4E6-CA179EAD4D2B}" type="presOf" srcId="{DD68041D-B6C8-4E8D-9F3C-C1DA479D6766}" destId="{207CF7F2-1CDD-4135-9A9A-4E2E85CF90C0}" srcOrd="0" destOrd="0" presId="urn:microsoft.com/office/officeart/2005/8/layout/hierarchy5"/>
    <dgm:cxn modelId="{576F4E4D-D37A-4271-906D-7AC63F3EA6DB}" type="presOf" srcId="{3B2AC627-2D04-4EF6-AE2E-4F3E5505DF9A}" destId="{D12AEBB1-B1C6-42ED-A428-73DC9D5E365E}" srcOrd="1" destOrd="0" presId="urn:microsoft.com/office/officeart/2005/8/layout/hierarchy5"/>
    <dgm:cxn modelId="{A0E8604E-C019-4CE4-8EE0-9B24DDFF9E36}" type="presOf" srcId="{993FE110-DA7A-4405-9CCE-F31488E0E0E2}" destId="{C05FBC01-8E57-469F-9C3E-6BF49889C4CF}" srcOrd="1" destOrd="0" presId="urn:microsoft.com/office/officeart/2005/8/layout/hierarchy5"/>
    <dgm:cxn modelId="{8C468672-87CE-49E1-B6A4-E84068ABC3F7}" type="presOf" srcId="{866006FD-8076-415F-AB74-621C47D59564}" destId="{FD8817BF-0EAB-4C32-8D2E-A0E8AE99F0D0}" srcOrd="1" destOrd="0" presId="urn:microsoft.com/office/officeart/2005/8/layout/hierarchy5"/>
    <dgm:cxn modelId="{B6F20159-84D1-41D3-A2B1-3121CF75F030}" srcId="{BC9EAAA7-C1AA-4E59-BB6E-12ED62BC55AF}" destId="{291893D4-1CA1-46A8-B726-1A513D979A84}" srcOrd="0" destOrd="0" parTransId="{901BE5F4-3039-496A-8E44-D2CDC35DE037}" sibTransId="{E7E3D30E-C84C-4EA2-88C1-4BF62E22E5B3}"/>
    <dgm:cxn modelId="{C0C5B779-56B9-40CD-B7EA-8BD86E3958A1}" type="presOf" srcId="{71233F75-4A23-4547-8BE6-A7D26BE69F94}" destId="{CF5F30D6-741A-491C-9E09-E8CB4A5975DC}" srcOrd="1" destOrd="0" presId="urn:microsoft.com/office/officeart/2005/8/layout/hierarchy5"/>
    <dgm:cxn modelId="{67E2FA79-F1FC-468D-A040-05B8F6352D45}" type="presOf" srcId="{5CBA930D-E416-46C4-8195-4E85BC583062}" destId="{ACEF28ED-B809-4E41-99A2-EC22FAF062E8}" srcOrd="0" destOrd="0" presId="urn:microsoft.com/office/officeart/2005/8/layout/hierarchy5"/>
    <dgm:cxn modelId="{AC692181-6DA4-4898-A6EA-0018E7C0AB2A}" type="presOf" srcId="{E6F13236-1DBE-46AF-ABA5-D2D8276208DE}" destId="{438BF00E-9059-45E3-B55D-346638E3BB6D}" srcOrd="1" destOrd="0" presId="urn:microsoft.com/office/officeart/2005/8/layout/hierarchy5"/>
    <dgm:cxn modelId="{FB907D81-2E27-40AE-9182-7855AB5224F6}" srcId="{F3D9AF8F-B646-479E-96FD-FAEC46A34929}" destId="{F4CB2AC3-34C2-482C-AE07-C8EBC9A423BB}" srcOrd="2" destOrd="0" parTransId="{83F87821-5789-4332-8205-F647DE908618}" sibTransId="{EF1D139F-4530-44DB-BF85-D1368BD18F10}"/>
    <dgm:cxn modelId="{456CFE84-8450-4F32-BC98-351CC0189405}" type="presOf" srcId="{16F55071-DC28-461C-8E18-D92C18F5EFC1}" destId="{D800BA5C-7585-4025-BF4D-E7D66ADD7C17}" srcOrd="0" destOrd="0" presId="urn:microsoft.com/office/officeart/2005/8/layout/hierarchy5"/>
    <dgm:cxn modelId="{CDB4C88F-711E-4826-9130-11A01922950D}" srcId="{C1AED2C6-7856-4269-8227-BB2DEFEB6D5D}" destId="{249A5B21-514E-4A5D-B0F1-8D1002AFADEC}" srcOrd="1" destOrd="0" parTransId="{3F4148CE-3408-45A7-A164-7BA9EF574384}" sibTransId="{AE31092E-5DB2-44DE-A8CA-890D5420269D}"/>
    <dgm:cxn modelId="{B5633A90-8DDF-4540-9F98-346B9B93BD2E}" type="presOf" srcId="{5FB8F5BB-AFDE-4E9E-B548-593F2D61CEE7}" destId="{CC971264-40DF-480D-85DB-2AB4B1E5F665}" srcOrd="1" destOrd="0" presId="urn:microsoft.com/office/officeart/2005/8/layout/hierarchy5"/>
    <dgm:cxn modelId="{FFA7B498-FEBD-45D6-8D96-15DEB8001F9F}" type="presOf" srcId="{AC3439BF-75A0-4238-8112-F7DB115A23A9}" destId="{79135E79-E54E-4932-91D9-6005D85F2548}" srcOrd="0" destOrd="0" presId="urn:microsoft.com/office/officeart/2005/8/layout/hierarchy5"/>
    <dgm:cxn modelId="{F42A4499-D0C6-4054-A08F-90BBA75EC90B}" type="presOf" srcId="{71233F75-4A23-4547-8BE6-A7D26BE69F94}" destId="{06718DA4-A6C8-4E0B-B8A4-A4BE8F2F9095}" srcOrd="0" destOrd="0" presId="urn:microsoft.com/office/officeart/2005/8/layout/hierarchy5"/>
    <dgm:cxn modelId="{5A60D799-6C6E-4485-982D-B7A278586980}" type="presOf" srcId="{249A5B21-514E-4A5D-B0F1-8D1002AFADEC}" destId="{D1EA29CE-E0D4-40EB-9E4B-3C548DD4233D}" srcOrd="0" destOrd="0" presId="urn:microsoft.com/office/officeart/2005/8/layout/hierarchy5"/>
    <dgm:cxn modelId="{E965A59D-0621-4F58-87AB-E619C98B0B70}" type="presOf" srcId="{71C1BED5-762B-435E-AB41-6D038EF13F08}" destId="{FA7D589B-7D32-48C7-BDD8-558617AD89A7}" srcOrd="0" destOrd="0" presId="urn:microsoft.com/office/officeart/2005/8/layout/hierarchy5"/>
    <dgm:cxn modelId="{4D3FFBA1-1E78-4708-8C48-F6AAA0A50221}" type="presOf" srcId="{AC3439BF-75A0-4238-8112-F7DB115A23A9}" destId="{B2F8C2B4-72E7-450E-8E49-2C31FE5FB029}" srcOrd="1" destOrd="0" presId="urn:microsoft.com/office/officeart/2005/8/layout/hierarchy5"/>
    <dgm:cxn modelId="{D59835A5-482E-4B4A-A601-661FD7049183}" type="presOf" srcId="{BC9EAAA7-C1AA-4E59-BB6E-12ED62BC55AF}" destId="{D8913D36-4D32-49A2-9114-675CAA479C9F}" srcOrd="0" destOrd="0" presId="urn:microsoft.com/office/officeart/2005/8/layout/hierarchy5"/>
    <dgm:cxn modelId="{FDD748A5-4379-4A4A-A44C-8E1CFF038752}" type="presOf" srcId="{901BE5F4-3039-496A-8E44-D2CDC35DE037}" destId="{78190479-3275-476E-B534-B7A1E39E6973}" srcOrd="1" destOrd="0" presId="urn:microsoft.com/office/officeart/2005/8/layout/hierarchy5"/>
    <dgm:cxn modelId="{B00968AA-0D1A-449E-B2DA-5B176B152B36}" srcId="{249A5B21-514E-4A5D-B0F1-8D1002AFADEC}" destId="{AF4AAD6C-04C6-46B0-AEA7-A7C4495BF73A}" srcOrd="0" destOrd="0" parTransId="{AC3439BF-75A0-4238-8112-F7DB115A23A9}" sibTransId="{71F720F1-EBD4-4786-BFBF-E7AC6E0ADCAC}"/>
    <dgm:cxn modelId="{F3E5F9AA-6AFE-4570-8755-FE20B2221876}" type="presOf" srcId="{0A34AFC3-8681-437B-9973-7A16F9D9CB98}" destId="{F1640216-BCBF-40A4-A614-C3ECF12459F1}" srcOrd="0" destOrd="0" presId="urn:microsoft.com/office/officeart/2005/8/layout/hierarchy5"/>
    <dgm:cxn modelId="{FD42B3AF-A078-4E66-BE44-58186446385E}" srcId="{66FE636A-C15A-4947-961A-9D475EC1BE8B}" destId="{80B7E10A-186D-4809-8B3C-1F88DEF79A2E}" srcOrd="1" destOrd="0" parTransId="{8A3130F4-087C-403A-961B-112726D121AA}" sibTransId="{C1552EA4-C75D-480A-AAAB-40BA603C68F9}"/>
    <dgm:cxn modelId="{8D19EAB1-44DD-43AC-831C-DE6E99C284A1}" type="presOf" srcId="{CB5A35B0-3F7C-455E-9957-E9E4A5D82858}" destId="{27EA4280-5F93-4E0C-8B47-7C4C2383DF9F}" srcOrd="1" destOrd="0" presId="urn:microsoft.com/office/officeart/2005/8/layout/hierarchy5"/>
    <dgm:cxn modelId="{CDB8A9B5-8D02-4ED5-AEF1-249C32D39E4F}" srcId="{C1AED2C6-7856-4269-8227-BB2DEFEB6D5D}" destId="{66FE636A-C15A-4947-961A-9D475EC1BE8B}" srcOrd="0" destOrd="0" parTransId="{E6F13236-1DBE-46AF-ABA5-D2D8276208DE}" sibTransId="{DE9A88D1-DBFD-4E58-8424-7231A6257498}"/>
    <dgm:cxn modelId="{4BFAB6B9-A5E9-4FF7-97BC-99468E1BDD56}" type="presOf" srcId="{0A34AFC3-8681-437B-9973-7A16F9D9CB98}" destId="{3637EEB8-0E11-4F62-9BAE-9B15515446A2}" srcOrd="1" destOrd="0" presId="urn:microsoft.com/office/officeart/2005/8/layout/hierarchy5"/>
    <dgm:cxn modelId="{2D9C41BB-E2EB-4EA2-8EA1-EB6AB39F77C6}" type="presOf" srcId="{8A3130F4-087C-403A-961B-112726D121AA}" destId="{518D4B9F-5182-4894-8F03-C60F51893FDD}" srcOrd="1" destOrd="0" presId="urn:microsoft.com/office/officeart/2005/8/layout/hierarchy5"/>
    <dgm:cxn modelId="{3F5418BC-D425-4D71-B98A-EE245EEDF8DA}" type="presOf" srcId="{6F7981DF-FF1B-45BF-B000-13438FD090B3}" destId="{AD39B359-1CE9-4191-A1F5-665FCE4EA791}" srcOrd="0" destOrd="0" presId="urn:microsoft.com/office/officeart/2005/8/layout/hierarchy5"/>
    <dgm:cxn modelId="{7B5B97BD-D8A3-416A-8BF3-9A51E7AA22D9}" type="presOf" srcId="{0D71A211-336B-41E9-A3FF-521AD1E65AFA}" destId="{FB1539FA-2532-41DC-B40F-0A1C153D7E63}" srcOrd="1" destOrd="0" presId="urn:microsoft.com/office/officeart/2005/8/layout/hierarchy5"/>
    <dgm:cxn modelId="{F18D7AC1-3E8A-4740-890F-1DAC2CEC6A75}" srcId="{557F1206-ABAB-454B-A1AB-12BAE3213EE6}" destId="{D7C2A24C-78ED-4496-A9FB-0B9771F8A1A5}" srcOrd="0" destOrd="0" parTransId="{0A34AFC3-8681-437B-9973-7A16F9D9CB98}" sibTransId="{63B4A434-914F-4D1D-A274-A6DB3B3918A7}"/>
    <dgm:cxn modelId="{D7DFE5C1-51A5-42FA-A830-667C74FA17F8}" type="presOf" srcId="{3D98973B-59EE-4F74-8DA9-77FE0254FAC0}" destId="{9323FD92-BFE4-4978-AACE-404C520B5804}" srcOrd="0" destOrd="0" presId="urn:microsoft.com/office/officeart/2005/8/layout/hierarchy5"/>
    <dgm:cxn modelId="{FC2F93C3-DE31-4436-A620-B6ACDA02E4F3}" type="presOf" srcId="{F4CB2AC3-34C2-482C-AE07-C8EBC9A423BB}" destId="{AAC46B84-7F16-4415-BD04-E9650708F3FE}" srcOrd="1" destOrd="0" presId="urn:microsoft.com/office/officeart/2005/8/layout/hierarchy5"/>
    <dgm:cxn modelId="{6EE358C8-97A7-494F-9CAD-F7B432BF60C9}" type="presOf" srcId="{3F4148CE-3408-45A7-A164-7BA9EF574384}" destId="{022FB69C-6D0A-40B5-BD33-C11842F5DD0D}" srcOrd="0" destOrd="0" presId="urn:microsoft.com/office/officeart/2005/8/layout/hierarchy5"/>
    <dgm:cxn modelId="{6CABCFD4-3F30-4115-9BF9-A890819BC4A9}" srcId="{F3D9AF8F-B646-479E-96FD-FAEC46A34929}" destId="{71C1BED5-762B-435E-AB41-6D038EF13F08}" srcOrd="1" destOrd="0" parTransId="{EF2BCCEE-3B0F-4E96-9AE3-C9C9E86F2163}" sibTransId="{0C139AD1-0723-4ED7-84FB-7F0CC6262FD3}"/>
    <dgm:cxn modelId="{BAF445D8-A46A-4605-9D87-D3BF25B63F3C}" srcId="{5CBA930D-E416-46C4-8195-4E85BC583062}" destId="{3D98973B-59EE-4F74-8DA9-77FE0254FAC0}" srcOrd="0" destOrd="0" parTransId="{DD68041D-B6C8-4E8D-9F3C-C1DA479D6766}" sibTransId="{925E6B51-6117-4260-BBFB-BDBB39CD0A15}"/>
    <dgm:cxn modelId="{5F71F1DE-EE4B-4C3A-9F83-7D5CF2C46238}" type="presOf" srcId="{F4CB2AC3-34C2-482C-AE07-C8EBC9A423BB}" destId="{E4B38301-EF72-4A09-B596-E7BD8E24661C}" srcOrd="0" destOrd="0" presId="urn:microsoft.com/office/officeart/2005/8/layout/hierarchy5"/>
    <dgm:cxn modelId="{75BEB1DF-A0F2-4A9C-902D-6DAC1A702676}" type="presOf" srcId="{71E38CDB-2A08-4B1E-9669-FAB8FF5F9362}" destId="{B95A4F73-7657-41D9-9D13-83E160F12DE1}" srcOrd="0" destOrd="0" presId="urn:microsoft.com/office/officeart/2005/8/layout/hierarchy5"/>
    <dgm:cxn modelId="{1D94F1E6-4139-4D4C-AA4E-464B47B35F50}" srcId="{6F7981DF-FF1B-45BF-B000-13438FD090B3}" destId="{557F1206-ABAB-454B-A1AB-12BAE3213EE6}" srcOrd="0" destOrd="0" parTransId="{CB5A35B0-3F7C-455E-9957-E9E4A5D82858}" sibTransId="{7EB4C675-2484-48C1-9600-AEF897D24E35}"/>
    <dgm:cxn modelId="{A78D73EB-C3F7-44EF-B4CF-AF414D92B73C}" type="presOf" srcId="{80B7E10A-186D-4809-8B3C-1F88DEF79A2E}" destId="{1156D395-DEAB-40DB-8480-143CBCFFED53}" srcOrd="0" destOrd="0" presId="urn:microsoft.com/office/officeart/2005/8/layout/hierarchy5"/>
    <dgm:cxn modelId="{2A03D5EB-4CF6-40DE-A016-EC1278D24E05}" type="presOf" srcId="{3F4148CE-3408-45A7-A164-7BA9EF574384}" destId="{6EFAB49B-C810-481B-8967-E2CC926A14BA}" srcOrd="1" destOrd="0" presId="urn:microsoft.com/office/officeart/2005/8/layout/hierarchy5"/>
    <dgm:cxn modelId="{F33981EC-32B1-475C-94B6-ED508B7F76FE}" type="presOf" srcId="{66FE636A-C15A-4947-961A-9D475EC1BE8B}" destId="{DB28C424-179E-4A8E-BB7B-338789DC721E}" srcOrd="0" destOrd="0" presId="urn:microsoft.com/office/officeart/2005/8/layout/hierarchy5"/>
    <dgm:cxn modelId="{99B0F5ED-7B95-47D5-B0B6-7951FF150F91}" type="presOf" srcId="{AF4AAD6C-04C6-46B0-AEA7-A7C4495BF73A}" destId="{3A6BAB64-D437-4DFA-9610-DFE03177A00E}" srcOrd="0" destOrd="0" presId="urn:microsoft.com/office/officeart/2005/8/layout/hierarchy5"/>
    <dgm:cxn modelId="{9B01B4EE-E50D-4A27-8385-B895CB71E31F}" type="presOf" srcId="{8A3130F4-087C-403A-961B-112726D121AA}" destId="{00CBF582-FC0C-4E4D-BF23-32D2441B1B6C}" srcOrd="0" destOrd="0" presId="urn:microsoft.com/office/officeart/2005/8/layout/hierarchy5"/>
    <dgm:cxn modelId="{6D7E8BF4-7DB2-467E-98C4-CDCFB6815089}" srcId="{AF4AAD6C-04C6-46B0-AEA7-A7C4495BF73A}" destId="{71E38CDB-2A08-4B1E-9669-FAB8FF5F9362}" srcOrd="0" destOrd="0" parTransId="{0D71A211-336B-41E9-A3FF-521AD1E65AFA}" sibTransId="{CBB5033F-A013-450D-BA05-0627D5E59D10}"/>
    <dgm:cxn modelId="{034454FB-87BD-4DB1-89D7-BBA67172BAB0}" type="presOf" srcId="{CB5A35B0-3F7C-455E-9957-E9E4A5D82858}" destId="{360F9201-1044-4E7C-B4FB-6D782345A56C}" srcOrd="0" destOrd="0" presId="urn:microsoft.com/office/officeart/2005/8/layout/hierarchy5"/>
    <dgm:cxn modelId="{DF0DE7FB-ECF9-40E9-8C60-075133AFE863}" type="presOf" srcId="{E6F13236-1DBE-46AF-ABA5-D2D8276208DE}" destId="{8F907426-5D87-4F07-B4FB-0B3F4C3B6543}" srcOrd="0" destOrd="0" presId="urn:microsoft.com/office/officeart/2005/8/layout/hierarchy5"/>
    <dgm:cxn modelId="{99239DFD-89D3-4067-9F94-B79A28ED6176}" type="presOf" srcId="{3B2AC627-2D04-4EF6-AE2E-4F3E5505DF9A}" destId="{A68BA77A-A0DA-4414-BF73-FF082BE070BD}" srcOrd="0" destOrd="0" presId="urn:microsoft.com/office/officeart/2005/8/layout/hierarchy5"/>
    <dgm:cxn modelId="{5D8DCE8F-6B15-452C-BB6D-9891E6ED7404}" type="presParOf" srcId="{3D65C016-D3CD-48EC-A616-46BC3DD5C97F}" destId="{E309A727-8D73-485D-985D-E6A90A701D37}" srcOrd="0" destOrd="0" presId="urn:microsoft.com/office/officeart/2005/8/layout/hierarchy5"/>
    <dgm:cxn modelId="{195E072B-A79A-4ED2-90FF-C6171A89079E}" type="presParOf" srcId="{E309A727-8D73-485D-985D-E6A90A701D37}" destId="{464B9062-4C57-4C27-970B-CEE69784F749}" srcOrd="0" destOrd="0" presId="urn:microsoft.com/office/officeart/2005/8/layout/hierarchy5"/>
    <dgm:cxn modelId="{076ECF72-28BE-4408-AEA3-DB71883A75AE}" type="presParOf" srcId="{E309A727-8D73-485D-985D-E6A90A701D37}" destId="{4DE38904-0D1E-4540-B352-A1C1F78D86EF}" srcOrd="1" destOrd="0" presId="urn:microsoft.com/office/officeart/2005/8/layout/hierarchy5"/>
    <dgm:cxn modelId="{3C28D81C-16F4-4389-940E-C40294C356EF}" type="presParOf" srcId="{4DE38904-0D1E-4540-B352-A1C1F78D86EF}" destId="{D468882D-16E0-4F42-B713-46FFE42EF1AD}" srcOrd="0" destOrd="0" presId="urn:microsoft.com/office/officeart/2005/8/layout/hierarchy5"/>
    <dgm:cxn modelId="{CE1D2E42-B2D2-4B84-A6AF-BB02EF3EB0F7}" type="presParOf" srcId="{D468882D-16E0-4F42-B713-46FFE42EF1AD}" destId="{0E910FB5-DCA5-4344-97B1-6924D1433359}" srcOrd="0" destOrd="0" presId="urn:microsoft.com/office/officeart/2005/8/layout/hierarchy5"/>
    <dgm:cxn modelId="{A555A95D-5A92-4A69-9FC9-5FAFA73A935F}" type="presParOf" srcId="{D468882D-16E0-4F42-B713-46FFE42EF1AD}" destId="{2E978983-C9AB-4307-99FE-BA7C797EA4B8}" srcOrd="1" destOrd="0" presId="urn:microsoft.com/office/officeart/2005/8/layout/hierarchy5"/>
    <dgm:cxn modelId="{C5DD8793-4FD4-4DD8-8A9E-9B36032575EB}" type="presParOf" srcId="{2E978983-C9AB-4307-99FE-BA7C797EA4B8}" destId="{8F907426-5D87-4F07-B4FB-0B3F4C3B6543}" srcOrd="0" destOrd="0" presId="urn:microsoft.com/office/officeart/2005/8/layout/hierarchy5"/>
    <dgm:cxn modelId="{74E92EF9-C671-4DF6-BAA2-55843C3401A8}" type="presParOf" srcId="{8F907426-5D87-4F07-B4FB-0B3F4C3B6543}" destId="{438BF00E-9059-45E3-B55D-346638E3BB6D}" srcOrd="0" destOrd="0" presId="urn:microsoft.com/office/officeart/2005/8/layout/hierarchy5"/>
    <dgm:cxn modelId="{D071FCFE-4E48-4008-8941-A04D38785375}" type="presParOf" srcId="{2E978983-C9AB-4307-99FE-BA7C797EA4B8}" destId="{0C58237C-CC20-4CD8-8379-D106FEEE1123}" srcOrd="1" destOrd="0" presId="urn:microsoft.com/office/officeart/2005/8/layout/hierarchy5"/>
    <dgm:cxn modelId="{66BA41C5-D16C-40BD-87A8-3567AEF53ED2}" type="presParOf" srcId="{0C58237C-CC20-4CD8-8379-D106FEEE1123}" destId="{DB28C424-179E-4A8E-BB7B-338789DC721E}" srcOrd="0" destOrd="0" presId="urn:microsoft.com/office/officeart/2005/8/layout/hierarchy5"/>
    <dgm:cxn modelId="{4DC16D97-37E2-4246-875B-1223B3B8B9B5}" type="presParOf" srcId="{0C58237C-CC20-4CD8-8379-D106FEEE1123}" destId="{997F0E0A-32C7-413D-B606-A748080589BD}" srcOrd="1" destOrd="0" presId="urn:microsoft.com/office/officeart/2005/8/layout/hierarchy5"/>
    <dgm:cxn modelId="{601F5170-B7A4-4A91-809E-83B6C875CFF7}" type="presParOf" srcId="{997F0E0A-32C7-413D-B606-A748080589BD}" destId="{A68BA77A-A0DA-4414-BF73-FF082BE070BD}" srcOrd="0" destOrd="0" presId="urn:microsoft.com/office/officeart/2005/8/layout/hierarchy5"/>
    <dgm:cxn modelId="{187236C3-7E0A-40C5-A5EF-B117E9C3F7C1}" type="presParOf" srcId="{A68BA77A-A0DA-4414-BF73-FF082BE070BD}" destId="{D12AEBB1-B1C6-42ED-A428-73DC9D5E365E}" srcOrd="0" destOrd="0" presId="urn:microsoft.com/office/officeart/2005/8/layout/hierarchy5"/>
    <dgm:cxn modelId="{B6C00E8E-0400-437C-87B3-E5E8EFC97029}" type="presParOf" srcId="{997F0E0A-32C7-413D-B606-A748080589BD}" destId="{25A14B2C-E28F-40B3-AFBC-011D74C7CB27}" srcOrd="1" destOrd="0" presId="urn:microsoft.com/office/officeart/2005/8/layout/hierarchy5"/>
    <dgm:cxn modelId="{7AAC5538-998F-41B5-BCDF-5EAA640E28F0}" type="presParOf" srcId="{25A14B2C-E28F-40B3-AFBC-011D74C7CB27}" destId="{ACEF28ED-B809-4E41-99A2-EC22FAF062E8}" srcOrd="0" destOrd="0" presId="urn:microsoft.com/office/officeart/2005/8/layout/hierarchy5"/>
    <dgm:cxn modelId="{147D5ADC-FE95-494D-8E7F-2FA28437B884}" type="presParOf" srcId="{25A14B2C-E28F-40B3-AFBC-011D74C7CB27}" destId="{90306FA8-5007-4DC5-8304-90DE57125EC6}" srcOrd="1" destOrd="0" presId="urn:microsoft.com/office/officeart/2005/8/layout/hierarchy5"/>
    <dgm:cxn modelId="{2A05163F-21D6-42AC-B143-EA16999F49A3}" type="presParOf" srcId="{90306FA8-5007-4DC5-8304-90DE57125EC6}" destId="{207CF7F2-1CDD-4135-9A9A-4E2E85CF90C0}" srcOrd="0" destOrd="0" presId="urn:microsoft.com/office/officeart/2005/8/layout/hierarchy5"/>
    <dgm:cxn modelId="{AEC1EE34-D2B6-4C00-8865-E4CE2900392D}" type="presParOf" srcId="{207CF7F2-1CDD-4135-9A9A-4E2E85CF90C0}" destId="{39DB08AD-92CA-45C6-B8BB-335A33E00FE4}" srcOrd="0" destOrd="0" presId="urn:microsoft.com/office/officeart/2005/8/layout/hierarchy5"/>
    <dgm:cxn modelId="{B9E356A4-C714-4E7C-958C-F4605CE61728}" type="presParOf" srcId="{90306FA8-5007-4DC5-8304-90DE57125EC6}" destId="{05D20695-2692-4C3F-A547-802222EA3842}" srcOrd="1" destOrd="0" presId="urn:microsoft.com/office/officeart/2005/8/layout/hierarchy5"/>
    <dgm:cxn modelId="{FB26AD84-A52A-45D7-B2B4-C17C494BA112}" type="presParOf" srcId="{05D20695-2692-4C3F-A547-802222EA3842}" destId="{9323FD92-BFE4-4978-AACE-404C520B5804}" srcOrd="0" destOrd="0" presId="urn:microsoft.com/office/officeart/2005/8/layout/hierarchy5"/>
    <dgm:cxn modelId="{1D0AA95F-8262-436D-9169-1BF73298FB38}" type="presParOf" srcId="{05D20695-2692-4C3F-A547-802222EA3842}" destId="{B4EC3A2D-9B47-4C13-8A33-B318F79A660B}" srcOrd="1" destOrd="0" presId="urn:microsoft.com/office/officeart/2005/8/layout/hierarchy5"/>
    <dgm:cxn modelId="{A6E34F83-DDD2-4DDD-948C-17716D90F054}" type="presParOf" srcId="{B4EC3A2D-9B47-4C13-8A33-B318F79A660B}" destId="{619BA8F7-915D-47AE-A95F-C843D07B2E1A}" srcOrd="0" destOrd="0" presId="urn:microsoft.com/office/officeart/2005/8/layout/hierarchy5"/>
    <dgm:cxn modelId="{BA4EEB91-9354-4CFE-B53B-D6133AFC90A8}" type="presParOf" srcId="{619BA8F7-915D-47AE-A95F-C843D07B2E1A}" destId="{62D3A2F0-7B56-41F7-8DDF-6CE4AE9BA479}" srcOrd="0" destOrd="0" presId="urn:microsoft.com/office/officeart/2005/8/layout/hierarchy5"/>
    <dgm:cxn modelId="{251F90B2-602B-412E-809C-F5447E66EC79}" type="presParOf" srcId="{B4EC3A2D-9B47-4C13-8A33-B318F79A660B}" destId="{263746A7-F5A3-4FEB-9344-8303E48090FC}" srcOrd="1" destOrd="0" presId="urn:microsoft.com/office/officeart/2005/8/layout/hierarchy5"/>
    <dgm:cxn modelId="{D627BE42-D4EE-4DAB-A747-3F8881161EBE}" type="presParOf" srcId="{263746A7-F5A3-4FEB-9344-8303E48090FC}" destId="{1AE89246-4D34-4C7F-B6A9-FBC0A54DB28F}" srcOrd="0" destOrd="0" presId="urn:microsoft.com/office/officeart/2005/8/layout/hierarchy5"/>
    <dgm:cxn modelId="{1D772D6D-2BC3-466E-A16D-DD98D58CF5CD}" type="presParOf" srcId="{263746A7-F5A3-4FEB-9344-8303E48090FC}" destId="{C3D05797-5D20-4D01-AC65-50D9DD816CBA}" srcOrd="1" destOrd="0" presId="urn:microsoft.com/office/officeart/2005/8/layout/hierarchy5"/>
    <dgm:cxn modelId="{7906558B-E86E-49F5-BBDE-7B0549196310}" type="presParOf" srcId="{997F0E0A-32C7-413D-B606-A748080589BD}" destId="{00CBF582-FC0C-4E4D-BF23-32D2441B1B6C}" srcOrd="2" destOrd="0" presId="urn:microsoft.com/office/officeart/2005/8/layout/hierarchy5"/>
    <dgm:cxn modelId="{16845C7F-8942-4FD1-9BBF-6EC31751D625}" type="presParOf" srcId="{00CBF582-FC0C-4E4D-BF23-32D2441B1B6C}" destId="{518D4B9F-5182-4894-8F03-C60F51893FDD}" srcOrd="0" destOrd="0" presId="urn:microsoft.com/office/officeart/2005/8/layout/hierarchy5"/>
    <dgm:cxn modelId="{D1F44671-C335-4DEC-9880-DADF2D90DC45}" type="presParOf" srcId="{997F0E0A-32C7-413D-B606-A748080589BD}" destId="{F0230451-F353-41F1-A051-D50990CDAFAC}" srcOrd="3" destOrd="0" presId="urn:microsoft.com/office/officeart/2005/8/layout/hierarchy5"/>
    <dgm:cxn modelId="{4DA2615B-D4BE-4722-97DB-55446ACCA98A}" type="presParOf" srcId="{F0230451-F353-41F1-A051-D50990CDAFAC}" destId="{1156D395-DEAB-40DB-8480-143CBCFFED53}" srcOrd="0" destOrd="0" presId="urn:microsoft.com/office/officeart/2005/8/layout/hierarchy5"/>
    <dgm:cxn modelId="{8028A460-4CCD-4292-A74D-4B92DF69EDD6}" type="presParOf" srcId="{F0230451-F353-41F1-A051-D50990CDAFAC}" destId="{9A7F9A40-9B04-4223-80EA-E1907BE2BFDD}" srcOrd="1" destOrd="0" presId="urn:microsoft.com/office/officeart/2005/8/layout/hierarchy5"/>
    <dgm:cxn modelId="{0CB540F3-611C-485E-9940-CA05A2F505AA}" type="presParOf" srcId="{9A7F9A40-9B04-4223-80EA-E1907BE2BFDD}" destId="{695DD8B2-BC24-4892-BE71-44A570F6E0EF}" srcOrd="0" destOrd="0" presId="urn:microsoft.com/office/officeart/2005/8/layout/hierarchy5"/>
    <dgm:cxn modelId="{2DCDC479-0089-4412-95CA-28160A7E825B}" type="presParOf" srcId="{695DD8B2-BC24-4892-BE71-44A570F6E0EF}" destId="{C05FBC01-8E57-469F-9C3E-6BF49889C4CF}" srcOrd="0" destOrd="0" presId="urn:microsoft.com/office/officeart/2005/8/layout/hierarchy5"/>
    <dgm:cxn modelId="{35DD389B-72D2-4D04-838F-57240D2679CA}" type="presParOf" srcId="{9A7F9A40-9B04-4223-80EA-E1907BE2BFDD}" destId="{40CFD214-55D1-4ABA-B57A-892621216804}" srcOrd="1" destOrd="0" presId="urn:microsoft.com/office/officeart/2005/8/layout/hierarchy5"/>
    <dgm:cxn modelId="{46078B77-5824-45A3-B281-103D7A0056BE}" type="presParOf" srcId="{40CFD214-55D1-4ABA-B57A-892621216804}" destId="{D8913D36-4D32-49A2-9114-675CAA479C9F}" srcOrd="0" destOrd="0" presId="urn:microsoft.com/office/officeart/2005/8/layout/hierarchy5"/>
    <dgm:cxn modelId="{DFEBD6F5-89CC-496B-A090-6D3EA5BB364E}" type="presParOf" srcId="{40CFD214-55D1-4ABA-B57A-892621216804}" destId="{8CA108FD-2D9F-45AF-BDBF-37A7859BDAC3}" srcOrd="1" destOrd="0" presId="urn:microsoft.com/office/officeart/2005/8/layout/hierarchy5"/>
    <dgm:cxn modelId="{7998E4A5-9BA5-45A3-B73B-97CF49E642A9}" type="presParOf" srcId="{8CA108FD-2D9F-45AF-BDBF-37A7859BDAC3}" destId="{C0ECE46E-AD7D-47B0-A160-346B2F1C3A39}" srcOrd="0" destOrd="0" presId="urn:microsoft.com/office/officeart/2005/8/layout/hierarchy5"/>
    <dgm:cxn modelId="{272B18D6-C5A2-4564-82AA-18FBAE24BC1F}" type="presParOf" srcId="{C0ECE46E-AD7D-47B0-A160-346B2F1C3A39}" destId="{78190479-3275-476E-B534-B7A1E39E6973}" srcOrd="0" destOrd="0" presId="urn:microsoft.com/office/officeart/2005/8/layout/hierarchy5"/>
    <dgm:cxn modelId="{1645E826-5AB8-4CAC-BCB2-C1AD1962B9D1}" type="presParOf" srcId="{8CA108FD-2D9F-45AF-BDBF-37A7859BDAC3}" destId="{E482F880-8F8E-4897-BA50-2ADDCC64CBEA}" srcOrd="1" destOrd="0" presId="urn:microsoft.com/office/officeart/2005/8/layout/hierarchy5"/>
    <dgm:cxn modelId="{B75AACC6-5E7A-4235-B0E5-5F25E07F8D41}" type="presParOf" srcId="{E482F880-8F8E-4897-BA50-2ADDCC64CBEA}" destId="{B7295BBE-251A-4DE1-B692-75BF7FB6057D}" srcOrd="0" destOrd="0" presId="urn:microsoft.com/office/officeart/2005/8/layout/hierarchy5"/>
    <dgm:cxn modelId="{4EB24609-A293-4BDF-905F-BD4448D7E91C}" type="presParOf" srcId="{E482F880-8F8E-4897-BA50-2ADDCC64CBEA}" destId="{96092FCB-94B4-4077-BF5D-FAFFAAEACB4E}" srcOrd="1" destOrd="0" presId="urn:microsoft.com/office/officeart/2005/8/layout/hierarchy5"/>
    <dgm:cxn modelId="{4EF8A7F4-53AB-4ED5-BC56-5CE5940FCF5B}" type="presParOf" srcId="{997F0E0A-32C7-413D-B606-A748080589BD}" destId="{06718DA4-A6C8-4E0B-B8A4-A4BE8F2F9095}" srcOrd="4" destOrd="0" presId="urn:microsoft.com/office/officeart/2005/8/layout/hierarchy5"/>
    <dgm:cxn modelId="{3814122F-D5EB-40C9-98AB-A5D4E37647F2}" type="presParOf" srcId="{06718DA4-A6C8-4E0B-B8A4-A4BE8F2F9095}" destId="{CF5F30D6-741A-491C-9E09-E8CB4A5975DC}" srcOrd="0" destOrd="0" presId="urn:microsoft.com/office/officeart/2005/8/layout/hierarchy5"/>
    <dgm:cxn modelId="{662FCAA3-0D7C-49DF-A49A-6500987D3874}" type="presParOf" srcId="{997F0E0A-32C7-413D-B606-A748080589BD}" destId="{9468DDAB-0E30-4393-89EB-E3F6F147936B}" srcOrd="5" destOrd="0" presId="urn:microsoft.com/office/officeart/2005/8/layout/hierarchy5"/>
    <dgm:cxn modelId="{1C5B0455-D2A0-4C7C-BE67-4429A574F5BD}" type="presParOf" srcId="{9468DDAB-0E30-4393-89EB-E3F6F147936B}" destId="{AD39B359-1CE9-4191-A1F5-665FCE4EA791}" srcOrd="0" destOrd="0" presId="urn:microsoft.com/office/officeart/2005/8/layout/hierarchy5"/>
    <dgm:cxn modelId="{04CEB417-8611-4908-831B-364F3C1E45BB}" type="presParOf" srcId="{9468DDAB-0E30-4393-89EB-E3F6F147936B}" destId="{73E0C8D4-44E9-4D4A-B36B-CF7F10A4C99C}" srcOrd="1" destOrd="0" presId="urn:microsoft.com/office/officeart/2005/8/layout/hierarchy5"/>
    <dgm:cxn modelId="{92A92736-1DD1-41E8-B957-F31D37BD57AB}" type="presParOf" srcId="{73E0C8D4-44E9-4D4A-B36B-CF7F10A4C99C}" destId="{360F9201-1044-4E7C-B4FB-6D782345A56C}" srcOrd="0" destOrd="0" presId="urn:microsoft.com/office/officeart/2005/8/layout/hierarchy5"/>
    <dgm:cxn modelId="{54A9714A-259D-423C-BB2E-6BF1D9FA9916}" type="presParOf" srcId="{360F9201-1044-4E7C-B4FB-6D782345A56C}" destId="{27EA4280-5F93-4E0C-8B47-7C4C2383DF9F}" srcOrd="0" destOrd="0" presId="urn:microsoft.com/office/officeart/2005/8/layout/hierarchy5"/>
    <dgm:cxn modelId="{4C8DB7BF-F880-4016-ADDA-64901ECCDD3D}" type="presParOf" srcId="{73E0C8D4-44E9-4D4A-B36B-CF7F10A4C99C}" destId="{53510057-5447-4D9E-83BA-6A11908537B4}" srcOrd="1" destOrd="0" presId="urn:microsoft.com/office/officeart/2005/8/layout/hierarchy5"/>
    <dgm:cxn modelId="{EAB68DB0-A3A5-4BD5-B642-5FA50079FE91}" type="presParOf" srcId="{53510057-5447-4D9E-83BA-6A11908537B4}" destId="{0F071E7C-404C-478C-9752-FD0FA6224A7F}" srcOrd="0" destOrd="0" presId="urn:microsoft.com/office/officeart/2005/8/layout/hierarchy5"/>
    <dgm:cxn modelId="{269DD631-ED81-4EE4-8A7B-69B0575AC7FC}" type="presParOf" srcId="{53510057-5447-4D9E-83BA-6A11908537B4}" destId="{EADECE43-6C7A-4C1E-A081-C0CD8570A71D}" srcOrd="1" destOrd="0" presId="urn:microsoft.com/office/officeart/2005/8/layout/hierarchy5"/>
    <dgm:cxn modelId="{97FEA67B-0DAE-468A-B46F-F14927B6071E}" type="presParOf" srcId="{EADECE43-6C7A-4C1E-A081-C0CD8570A71D}" destId="{F1640216-BCBF-40A4-A614-C3ECF12459F1}" srcOrd="0" destOrd="0" presId="urn:microsoft.com/office/officeart/2005/8/layout/hierarchy5"/>
    <dgm:cxn modelId="{0DA6B609-5D22-4894-B776-E547E8C2AB95}" type="presParOf" srcId="{F1640216-BCBF-40A4-A614-C3ECF12459F1}" destId="{3637EEB8-0E11-4F62-9BAE-9B15515446A2}" srcOrd="0" destOrd="0" presId="urn:microsoft.com/office/officeart/2005/8/layout/hierarchy5"/>
    <dgm:cxn modelId="{1D616323-FB87-45EB-A8CF-44589DCE099A}" type="presParOf" srcId="{EADECE43-6C7A-4C1E-A081-C0CD8570A71D}" destId="{575A771B-3CDB-4DF5-904D-3CB442937625}" srcOrd="1" destOrd="0" presId="urn:microsoft.com/office/officeart/2005/8/layout/hierarchy5"/>
    <dgm:cxn modelId="{5AD4F86D-994A-4EB2-BA67-5BC779D2D596}" type="presParOf" srcId="{575A771B-3CDB-4DF5-904D-3CB442937625}" destId="{3C7D081D-7C4F-41AB-84C0-663D67A4C12F}" srcOrd="0" destOrd="0" presId="urn:microsoft.com/office/officeart/2005/8/layout/hierarchy5"/>
    <dgm:cxn modelId="{83EE0A4E-CFC7-4804-8BE6-8731E2BA11D0}" type="presParOf" srcId="{575A771B-3CDB-4DF5-904D-3CB442937625}" destId="{4F2197C7-698D-4C0B-871B-31DBB0D43EAB}" srcOrd="1" destOrd="0" presId="urn:microsoft.com/office/officeart/2005/8/layout/hierarchy5"/>
    <dgm:cxn modelId="{88EA9F64-B7F3-47D1-96A0-C8A2C3DA522E}" type="presParOf" srcId="{2E978983-C9AB-4307-99FE-BA7C797EA4B8}" destId="{022FB69C-6D0A-40B5-BD33-C11842F5DD0D}" srcOrd="2" destOrd="0" presId="urn:microsoft.com/office/officeart/2005/8/layout/hierarchy5"/>
    <dgm:cxn modelId="{E5854569-6FC1-45E8-A670-32ECB7EB6DD4}" type="presParOf" srcId="{022FB69C-6D0A-40B5-BD33-C11842F5DD0D}" destId="{6EFAB49B-C810-481B-8967-E2CC926A14BA}" srcOrd="0" destOrd="0" presId="urn:microsoft.com/office/officeart/2005/8/layout/hierarchy5"/>
    <dgm:cxn modelId="{D17477C7-9BB3-4008-9ADA-B368CA798654}" type="presParOf" srcId="{2E978983-C9AB-4307-99FE-BA7C797EA4B8}" destId="{44C94B1F-750F-45F5-BA96-2802C1EFD58F}" srcOrd="3" destOrd="0" presId="urn:microsoft.com/office/officeart/2005/8/layout/hierarchy5"/>
    <dgm:cxn modelId="{636955A4-7086-4656-B36A-59BBDA6783A0}" type="presParOf" srcId="{44C94B1F-750F-45F5-BA96-2802C1EFD58F}" destId="{D1EA29CE-E0D4-40EB-9E4B-3C548DD4233D}" srcOrd="0" destOrd="0" presId="urn:microsoft.com/office/officeart/2005/8/layout/hierarchy5"/>
    <dgm:cxn modelId="{D01DDE5B-0587-4205-B489-DD97F8EE8041}" type="presParOf" srcId="{44C94B1F-750F-45F5-BA96-2802C1EFD58F}" destId="{F695FE43-BC17-42BA-8D14-0A50CD9AC253}" srcOrd="1" destOrd="0" presId="urn:microsoft.com/office/officeart/2005/8/layout/hierarchy5"/>
    <dgm:cxn modelId="{5660CDA3-2920-45CA-95EF-88203C6DBACD}" type="presParOf" srcId="{F695FE43-BC17-42BA-8D14-0A50CD9AC253}" destId="{79135E79-E54E-4932-91D9-6005D85F2548}" srcOrd="0" destOrd="0" presId="urn:microsoft.com/office/officeart/2005/8/layout/hierarchy5"/>
    <dgm:cxn modelId="{310C574E-FC9E-4715-B3B0-5A6DCD2E6F1C}" type="presParOf" srcId="{79135E79-E54E-4932-91D9-6005D85F2548}" destId="{B2F8C2B4-72E7-450E-8E49-2C31FE5FB029}" srcOrd="0" destOrd="0" presId="urn:microsoft.com/office/officeart/2005/8/layout/hierarchy5"/>
    <dgm:cxn modelId="{7BA377C0-A0FC-46C4-B7FC-1AE86D7907BC}" type="presParOf" srcId="{F695FE43-BC17-42BA-8D14-0A50CD9AC253}" destId="{6372F415-833F-4799-ABB9-0A0EA81DA6BC}" srcOrd="1" destOrd="0" presId="urn:microsoft.com/office/officeart/2005/8/layout/hierarchy5"/>
    <dgm:cxn modelId="{A4914ABC-93FE-40E5-82FD-F560D1A42480}" type="presParOf" srcId="{6372F415-833F-4799-ABB9-0A0EA81DA6BC}" destId="{3A6BAB64-D437-4DFA-9610-DFE03177A00E}" srcOrd="0" destOrd="0" presId="urn:microsoft.com/office/officeart/2005/8/layout/hierarchy5"/>
    <dgm:cxn modelId="{213DAD99-5246-49C0-A519-6794CD9100A8}" type="presParOf" srcId="{6372F415-833F-4799-ABB9-0A0EA81DA6BC}" destId="{9DA7AB56-9AAA-433F-BF2F-8C70ED2270D8}" srcOrd="1" destOrd="0" presId="urn:microsoft.com/office/officeart/2005/8/layout/hierarchy5"/>
    <dgm:cxn modelId="{55BE8BF8-57EA-4A71-A8CB-54DE2828D025}" type="presParOf" srcId="{9DA7AB56-9AAA-433F-BF2F-8C70ED2270D8}" destId="{018AE10A-FD4E-4B8F-8329-51B25C859673}" srcOrd="0" destOrd="0" presId="urn:microsoft.com/office/officeart/2005/8/layout/hierarchy5"/>
    <dgm:cxn modelId="{68AFDC2E-1564-4812-A2D1-8FEDA9CEE0DD}" type="presParOf" srcId="{018AE10A-FD4E-4B8F-8329-51B25C859673}" destId="{FB1539FA-2532-41DC-B40F-0A1C153D7E63}" srcOrd="0" destOrd="0" presId="urn:microsoft.com/office/officeart/2005/8/layout/hierarchy5"/>
    <dgm:cxn modelId="{657AB983-DC19-4F38-887A-954B0DA165F6}" type="presParOf" srcId="{9DA7AB56-9AAA-433F-BF2F-8C70ED2270D8}" destId="{0E17F947-47CD-4261-863B-33494AD4719F}" srcOrd="1" destOrd="0" presId="urn:microsoft.com/office/officeart/2005/8/layout/hierarchy5"/>
    <dgm:cxn modelId="{5A34F265-AACF-4005-B75E-3D2E2FC3EED1}" type="presParOf" srcId="{0E17F947-47CD-4261-863B-33494AD4719F}" destId="{B95A4F73-7657-41D9-9D13-83E160F12DE1}" srcOrd="0" destOrd="0" presId="urn:microsoft.com/office/officeart/2005/8/layout/hierarchy5"/>
    <dgm:cxn modelId="{9667401C-AF07-491B-8725-11211534CA2F}" type="presParOf" srcId="{0E17F947-47CD-4261-863B-33494AD4719F}" destId="{34F6A4C5-EC5E-4349-92EB-A25F8F04E1FE}" srcOrd="1" destOrd="0" presId="urn:microsoft.com/office/officeart/2005/8/layout/hierarchy5"/>
    <dgm:cxn modelId="{5D562AEE-9725-492D-9B6C-C5D3BD3BA4EE}" type="presParOf" srcId="{3D65C016-D3CD-48EC-A616-46BC3DD5C97F}" destId="{B74AF42C-CE88-4BF6-9E03-79E2F4DFDF3F}" srcOrd="1" destOrd="0" presId="urn:microsoft.com/office/officeart/2005/8/layout/hierarchy5"/>
    <dgm:cxn modelId="{AC17BE6A-8A0F-4FB9-84F1-857F26A65B3E}" type="presParOf" srcId="{B74AF42C-CE88-4BF6-9E03-79E2F4DFDF3F}" destId="{757BEC4A-11EF-47BF-9E51-10D6DDCD1346}" srcOrd="0" destOrd="0" presId="urn:microsoft.com/office/officeart/2005/8/layout/hierarchy5"/>
    <dgm:cxn modelId="{A1EB92DB-4A86-43F9-AFF7-4B50509A5848}" type="presParOf" srcId="{757BEC4A-11EF-47BF-9E51-10D6DDCD1346}" destId="{FA7D589B-7D32-48C7-BDD8-558617AD89A7}" srcOrd="0" destOrd="0" presId="urn:microsoft.com/office/officeart/2005/8/layout/hierarchy5"/>
    <dgm:cxn modelId="{EFB2359C-01A6-410D-B7EA-8C9FFAFF7116}" type="presParOf" srcId="{757BEC4A-11EF-47BF-9E51-10D6DDCD1346}" destId="{EC5D09E1-4E81-4B5C-B533-9EB03926ACB8}" srcOrd="1" destOrd="0" presId="urn:microsoft.com/office/officeart/2005/8/layout/hierarchy5"/>
    <dgm:cxn modelId="{67685800-250C-4374-90E0-8138B7626F59}" type="presParOf" srcId="{B74AF42C-CE88-4BF6-9E03-79E2F4DFDF3F}" destId="{D755BBCD-07BB-425E-9A32-C2CD3D6AC99D}" srcOrd="1" destOrd="0" presId="urn:microsoft.com/office/officeart/2005/8/layout/hierarchy5"/>
    <dgm:cxn modelId="{2F9E163F-10F5-4A91-8B7F-EA941EC6918F}" type="presParOf" srcId="{D755BBCD-07BB-425E-9A32-C2CD3D6AC99D}" destId="{72253CA9-FD71-4B46-9F39-8B70830055D0}" srcOrd="0" destOrd="0" presId="urn:microsoft.com/office/officeart/2005/8/layout/hierarchy5"/>
    <dgm:cxn modelId="{D7432995-A6DA-4EC0-8EDD-6882D41978CF}" type="presParOf" srcId="{B74AF42C-CE88-4BF6-9E03-79E2F4DFDF3F}" destId="{1A2E89D2-2F7F-4E54-BF5A-EC44F48BE04F}" srcOrd="2" destOrd="0" presId="urn:microsoft.com/office/officeart/2005/8/layout/hierarchy5"/>
    <dgm:cxn modelId="{87511038-5E0B-4862-9B9B-11B8798C1F1E}" type="presParOf" srcId="{1A2E89D2-2F7F-4E54-BF5A-EC44F48BE04F}" destId="{E4B38301-EF72-4A09-B596-E7BD8E24661C}" srcOrd="0" destOrd="0" presId="urn:microsoft.com/office/officeart/2005/8/layout/hierarchy5"/>
    <dgm:cxn modelId="{94B7BCFF-11A0-44EF-A63C-9032E8B55306}" type="presParOf" srcId="{1A2E89D2-2F7F-4E54-BF5A-EC44F48BE04F}" destId="{AAC46B84-7F16-4415-BD04-E9650708F3FE}" srcOrd="1" destOrd="0" presId="urn:microsoft.com/office/officeart/2005/8/layout/hierarchy5"/>
    <dgm:cxn modelId="{639FA8B3-115F-4779-88DD-D66E44A7C1B2}" type="presParOf" srcId="{B74AF42C-CE88-4BF6-9E03-79E2F4DFDF3F}" destId="{CA0D2451-6E77-43E6-9C64-45014E4A1FB9}" srcOrd="3" destOrd="0" presId="urn:microsoft.com/office/officeart/2005/8/layout/hierarchy5"/>
    <dgm:cxn modelId="{93C4DA2E-3240-46AA-A52C-01C5E1D1C13C}" type="presParOf" srcId="{CA0D2451-6E77-43E6-9C64-45014E4A1FB9}" destId="{2D2FDFE9-9A47-46CA-9393-23D1FB5DC2CF}" srcOrd="0" destOrd="0" presId="urn:microsoft.com/office/officeart/2005/8/layout/hierarchy5"/>
    <dgm:cxn modelId="{4A87A326-D6E8-47EA-A439-D0E302105BA7}" type="presParOf" srcId="{B74AF42C-CE88-4BF6-9E03-79E2F4DFDF3F}" destId="{08EC7D73-4E79-4AC6-838B-C27AFBDCE45F}" srcOrd="4" destOrd="0" presId="urn:microsoft.com/office/officeart/2005/8/layout/hierarchy5"/>
    <dgm:cxn modelId="{FF8153C5-4F4F-437D-A81B-6592B9D556CC}" type="presParOf" srcId="{08EC7D73-4E79-4AC6-838B-C27AFBDCE45F}" destId="{E8DFED40-D476-4EDF-9A2C-8DC1E4162005}" srcOrd="0" destOrd="0" presId="urn:microsoft.com/office/officeart/2005/8/layout/hierarchy5"/>
    <dgm:cxn modelId="{0D95AE2C-B9DE-47B6-9611-CCF3213417F0}" type="presParOf" srcId="{08EC7D73-4E79-4AC6-838B-C27AFBDCE45F}" destId="{CC971264-40DF-480D-85DB-2AB4B1E5F665}" srcOrd="1" destOrd="0" presId="urn:microsoft.com/office/officeart/2005/8/layout/hierarchy5"/>
    <dgm:cxn modelId="{F17A8034-37C0-432E-8CE2-3E40D9B0E512}" type="presParOf" srcId="{B74AF42C-CE88-4BF6-9E03-79E2F4DFDF3F}" destId="{2B70D9B3-4E02-4A81-B28C-EC51595F6F43}" srcOrd="5" destOrd="0" presId="urn:microsoft.com/office/officeart/2005/8/layout/hierarchy5"/>
    <dgm:cxn modelId="{83992EAE-915B-4BA7-A6A1-BD81F2A31502}" type="presParOf" srcId="{2B70D9B3-4E02-4A81-B28C-EC51595F6F43}" destId="{E7801AC2-40BF-4846-B490-5AE1AF1346EE}" srcOrd="0" destOrd="0" presId="urn:microsoft.com/office/officeart/2005/8/layout/hierarchy5"/>
    <dgm:cxn modelId="{049A96F1-FBDD-4207-AF7C-CDAE5F1C1BF5}" type="presParOf" srcId="{B74AF42C-CE88-4BF6-9E03-79E2F4DFDF3F}" destId="{B19A1241-9360-4FB0-91E1-85B3A0B84145}" srcOrd="6" destOrd="0" presId="urn:microsoft.com/office/officeart/2005/8/layout/hierarchy5"/>
    <dgm:cxn modelId="{EDCEAB56-75F6-4417-8E4B-7C60F2147ECF}" type="presParOf" srcId="{B19A1241-9360-4FB0-91E1-85B3A0B84145}" destId="{11DFC74B-4F39-4DE5-A4AE-D8B37D42D1DC}" srcOrd="0" destOrd="0" presId="urn:microsoft.com/office/officeart/2005/8/layout/hierarchy5"/>
    <dgm:cxn modelId="{75CECABD-58E1-450E-A2DA-076BCD84E3A2}" type="presParOf" srcId="{B19A1241-9360-4FB0-91E1-85B3A0B84145}" destId="{FD8817BF-0EAB-4C32-8D2E-A0E8AE99F0D0}" srcOrd="1" destOrd="0" presId="urn:microsoft.com/office/officeart/2005/8/layout/hierarchy5"/>
    <dgm:cxn modelId="{91F9F471-80DF-4990-BEA8-E9191BB4B508}" type="presParOf" srcId="{B74AF42C-CE88-4BF6-9E03-79E2F4DFDF3F}" destId="{48E0136B-3D4F-4567-9417-0CA192970AC8}" srcOrd="7" destOrd="0" presId="urn:microsoft.com/office/officeart/2005/8/layout/hierarchy5"/>
    <dgm:cxn modelId="{7DE82402-E12B-45FB-98CF-C96AA86ED9BB}" type="presParOf" srcId="{48E0136B-3D4F-4567-9417-0CA192970AC8}" destId="{EBCBD477-A5B1-40EC-9FEB-7D16FE6B14A1}" srcOrd="0" destOrd="0" presId="urn:microsoft.com/office/officeart/2005/8/layout/hierarchy5"/>
    <dgm:cxn modelId="{1FA59A0D-0938-452F-BEB6-E6978303D4DC}" type="presParOf" srcId="{B74AF42C-CE88-4BF6-9E03-79E2F4DFDF3F}" destId="{4BFFE520-2AB0-4955-89F6-7F068B083719}" srcOrd="8" destOrd="0" presId="urn:microsoft.com/office/officeart/2005/8/layout/hierarchy5"/>
    <dgm:cxn modelId="{06AD2059-4E79-4F03-8A2B-263B1A8D0A53}" type="presParOf" srcId="{4BFFE520-2AB0-4955-89F6-7F068B083719}" destId="{D800BA5C-7585-4025-BF4D-E7D66ADD7C17}" srcOrd="0" destOrd="0" presId="urn:microsoft.com/office/officeart/2005/8/layout/hierarchy5"/>
    <dgm:cxn modelId="{1C24C473-2343-453B-81F8-D7CC6BB6F840}" type="presParOf" srcId="{4BFFE520-2AB0-4955-89F6-7F068B083719}" destId="{C9C36DF2-40F8-4666-B453-45817F54A068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0BA5C-7585-4025-BF4D-E7D66ADD7C17}">
      <dsp:nvSpPr>
        <dsp:cNvPr id="0" name=""/>
        <dsp:cNvSpPr/>
      </dsp:nvSpPr>
      <dsp:spPr>
        <a:xfrm>
          <a:off x="33692358" y="0"/>
          <a:ext cx="7193308" cy="212030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500" kern="1200" dirty="0">
              <a:solidFill>
                <a:schemeClr val="accent1"/>
              </a:solidFill>
            </a:rPr>
            <a:t>Job Opening/ Position Number Requirement</a:t>
          </a:r>
        </a:p>
      </dsp:txBody>
      <dsp:txXfrm>
        <a:off x="33692358" y="0"/>
        <a:ext cx="7193308" cy="6360922"/>
      </dsp:txXfrm>
    </dsp:sp>
    <dsp:sp modelId="{11DFC74B-4F39-4DE5-A4AE-D8B37D42D1DC}">
      <dsp:nvSpPr>
        <dsp:cNvPr id="0" name=""/>
        <dsp:cNvSpPr/>
      </dsp:nvSpPr>
      <dsp:spPr>
        <a:xfrm>
          <a:off x="25300165" y="0"/>
          <a:ext cx="7193308" cy="212030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500" kern="1200" dirty="0">
              <a:solidFill>
                <a:schemeClr val="accent1"/>
              </a:solidFill>
            </a:rPr>
            <a:t>Documentation Requirement</a:t>
          </a:r>
        </a:p>
      </dsp:txBody>
      <dsp:txXfrm>
        <a:off x="25300165" y="0"/>
        <a:ext cx="7193308" cy="6360922"/>
      </dsp:txXfrm>
    </dsp:sp>
    <dsp:sp modelId="{E8DFED40-D476-4EDF-9A2C-8DC1E4162005}">
      <dsp:nvSpPr>
        <dsp:cNvPr id="0" name=""/>
        <dsp:cNvSpPr/>
      </dsp:nvSpPr>
      <dsp:spPr>
        <a:xfrm>
          <a:off x="16907972" y="0"/>
          <a:ext cx="7193308" cy="212030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500" kern="1200" dirty="0">
              <a:solidFill>
                <a:schemeClr val="accent1"/>
              </a:solidFill>
            </a:rPr>
            <a:t>Determine Type of Internal Secondment</a:t>
          </a:r>
        </a:p>
      </dsp:txBody>
      <dsp:txXfrm>
        <a:off x="16907972" y="0"/>
        <a:ext cx="7193308" cy="6360922"/>
      </dsp:txXfrm>
    </dsp:sp>
    <dsp:sp modelId="{E4B38301-EF72-4A09-B596-E7BD8E24661C}">
      <dsp:nvSpPr>
        <dsp:cNvPr id="0" name=""/>
        <dsp:cNvSpPr/>
      </dsp:nvSpPr>
      <dsp:spPr>
        <a:xfrm>
          <a:off x="8515778" y="0"/>
          <a:ext cx="7193308" cy="212030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6500" kern="1200" dirty="0">
              <a:solidFill>
                <a:schemeClr val="accent1"/>
              </a:solidFill>
            </a:rPr>
            <a:t>Determine Type of Secondment</a:t>
          </a:r>
        </a:p>
      </dsp:txBody>
      <dsp:txXfrm>
        <a:off x="8515778" y="0"/>
        <a:ext cx="7193308" cy="6360922"/>
      </dsp:txXfrm>
    </dsp:sp>
    <dsp:sp modelId="{FA7D589B-7D32-48C7-BDD8-558617AD89A7}">
      <dsp:nvSpPr>
        <dsp:cNvPr id="0" name=""/>
        <dsp:cNvSpPr/>
      </dsp:nvSpPr>
      <dsp:spPr>
        <a:xfrm>
          <a:off x="123585" y="0"/>
          <a:ext cx="7193308" cy="2120307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6500" kern="1200" dirty="0"/>
        </a:p>
      </dsp:txBody>
      <dsp:txXfrm>
        <a:off x="123585" y="0"/>
        <a:ext cx="7193308" cy="6360922"/>
      </dsp:txXfrm>
    </dsp:sp>
    <dsp:sp modelId="{0E910FB5-DCA5-4344-97B1-6924D1433359}">
      <dsp:nvSpPr>
        <dsp:cNvPr id="0" name=""/>
        <dsp:cNvSpPr/>
      </dsp:nvSpPr>
      <dsp:spPr>
        <a:xfrm>
          <a:off x="723028" y="13582727"/>
          <a:ext cx="5994423" cy="29972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Academic Secondment Position Identified</a:t>
          </a:r>
        </a:p>
      </dsp:txBody>
      <dsp:txXfrm>
        <a:off x="810813" y="13670512"/>
        <a:ext cx="5818853" cy="2821641"/>
      </dsp:txXfrm>
    </dsp:sp>
    <dsp:sp modelId="{8F907426-5D87-4F07-B4FB-0B3F4C3B6543}">
      <dsp:nvSpPr>
        <dsp:cNvPr id="0" name=""/>
        <dsp:cNvSpPr/>
      </dsp:nvSpPr>
      <dsp:spPr>
        <a:xfrm rot="18289469">
          <a:off x="5816950" y="13345214"/>
          <a:ext cx="4198771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4198771" y="1272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7811367" y="13252967"/>
        <a:ext cx="209938" cy="209938"/>
      </dsp:txXfrm>
    </dsp:sp>
    <dsp:sp modelId="{DB28C424-179E-4A8E-BB7B-338789DC721E}">
      <dsp:nvSpPr>
        <dsp:cNvPr id="0" name=""/>
        <dsp:cNvSpPr/>
      </dsp:nvSpPr>
      <dsp:spPr>
        <a:xfrm>
          <a:off x="9115221" y="10135933"/>
          <a:ext cx="5994423" cy="29972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Internal</a:t>
          </a:r>
        </a:p>
      </dsp:txBody>
      <dsp:txXfrm>
        <a:off x="9203006" y="10223718"/>
        <a:ext cx="5818853" cy="2821641"/>
      </dsp:txXfrm>
    </dsp:sp>
    <dsp:sp modelId="{A68BA77A-A0DA-4414-BF73-FF082BE070BD}">
      <dsp:nvSpPr>
        <dsp:cNvPr id="0" name=""/>
        <dsp:cNvSpPr/>
      </dsp:nvSpPr>
      <dsp:spPr>
        <a:xfrm rot="18289469">
          <a:off x="14209143" y="9898420"/>
          <a:ext cx="4198771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4198771" y="1272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16203560" y="9806173"/>
        <a:ext cx="209938" cy="209938"/>
      </dsp:txXfrm>
    </dsp:sp>
    <dsp:sp modelId="{ACEF28ED-B809-4E41-99A2-EC22FAF062E8}">
      <dsp:nvSpPr>
        <dsp:cNvPr id="0" name=""/>
        <dsp:cNvSpPr/>
      </dsp:nvSpPr>
      <dsp:spPr>
        <a:xfrm>
          <a:off x="17507414" y="6689140"/>
          <a:ext cx="5994423" cy="29972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Rank</a:t>
          </a:r>
        </a:p>
      </dsp:txBody>
      <dsp:txXfrm>
        <a:off x="17595199" y="6776925"/>
        <a:ext cx="5818853" cy="2821641"/>
      </dsp:txXfrm>
    </dsp:sp>
    <dsp:sp modelId="{207CF7F2-1CDD-4135-9A9A-4E2E85CF90C0}">
      <dsp:nvSpPr>
        <dsp:cNvPr id="0" name=""/>
        <dsp:cNvSpPr/>
      </dsp:nvSpPr>
      <dsp:spPr>
        <a:xfrm>
          <a:off x="23501838" y="8175023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24640778" y="8127801"/>
        <a:ext cx="119888" cy="119888"/>
      </dsp:txXfrm>
    </dsp:sp>
    <dsp:sp modelId="{9323FD92-BFE4-4978-AACE-404C520B5804}">
      <dsp:nvSpPr>
        <dsp:cNvPr id="0" name=""/>
        <dsp:cNvSpPr/>
      </dsp:nvSpPr>
      <dsp:spPr>
        <a:xfrm>
          <a:off x="25899607" y="6689140"/>
          <a:ext cx="5994423" cy="29972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Recommendation  for Rank Secondment </a:t>
          </a:r>
        </a:p>
      </dsp:txBody>
      <dsp:txXfrm>
        <a:off x="25987392" y="6776925"/>
        <a:ext cx="5818853" cy="2821641"/>
      </dsp:txXfrm>
    </dsp:sp>
    <dsp:sp modelId="{619BA8F7-915D-47AE-A95F-C843D07B2E1A}">
      <dsp:nvSpPr>
        <dsp:cNvPr id="0" name=""/>
        <dsp:cNvSpPr/>
      </dsp:nvSpPr>
      <dsp:spPr>
        <a:xfrm>
          <a:off x="31894031" y="8175023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3032972" y="8127801"/>
        <a:ext cx="119888" cy="119888"/>
      </dsp:txXfrm>
    </dsp:sp>
    <dsp:sp modelId="{1AE89246-4D34-4C7F-B6A9-FBC0A54DB28F}">
      <dsp:nvSpPr>
        <dsp:cNvPr id="0" name=""/>
        <dsp:cNvSpPr/>
      </dsp:nvSpPr>
      <dsp:spPr>
        <a:xfrm>
          <a:off x="34291801" y="6689140"/>
          <a:ext cx="5994423" cy="2997211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No</a:t>
          </a:r>
        </a:p>
      </dsp:txBody>
      <dsp:txXfrm>
        <a:off x="34379586" y="6776925"/>
        <a:ext cx="5818853" cy="2821641"/>
      </dsp:txXfrm>
    </dsp:sp>
    <dsp:sp modelId="{00CBF582-FC0C-4E4D-BF23-32D2441B1B6C}">
      <dsp:nvSpPr>
        <dsp:cNvPr id="0" name=""/>
        <dsp:cNvSpPr/>
      </dsp:nvSpPr>
      <dsp:spPr>
        <a:xfrm>
          <a:off x="15109645" y="11621817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16248585" y="11574595"/>
        <a:ext cx="119888" cy="119888"/>
      </dsp:txXfrm>
    </dsp:sp>
    <dsp:sp modelId="{1156D395-DEAB-40DB-8480-143CBCFFED53}">
      <dsp:nvSpPr>
        <dsp:cNvPr id="0" name=""/>
        <dsp:cNvSpPr/>
      </dsp:nvSpPr>
      <dsp:spPr>
        <a:xfrm>
          <a:off x="17507414" y="10135933"/>
          <a:ext cx="5994423" cy="29972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Administrative</a:t>
          </a:r>
        </a:p>
      </dsp:txBody>
      <dsp:txXfrm>
        <a:off x="17595199" y="10223718"/>
        <a:ext cx="5818853" cy="2821641"/>
      </dsp:txXfrm>
    </dsp:sp>
    <dsp:sp modelId="{695DD8B2-BC24-4892-BE71-44A570F6E0EF}">
      <dsp:nvSpPr>
        <dsp:cNvPr id="0" name=""/>
        <dsp:cNvSpPr/>
      </dsp:nvSpPr>
      <dsp:spPr>
        <a:xfrm>
          <a:off x="23501838" y="11621817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24640778" y="11574595"/>
        <a:ext cx="119888" cy="119888"/>
      </dsp:txXfrm>
    </dsp:sp>
    <dsp:sp modelId="{D8913D36-4D32-49A2-9114-675CAA479C9F}">
      <dsp:nvSpPr>
        <dsp:cNvPr id="0" name=""/>
        <dsp:cNvSpPr/>
      </dsp:nvSpPr>
      <dsp:spPr>
        <a:xfrm>
          <a:off x="25899607" y="10135933"/>
          <a:ext cx="5994423" cy="29972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Recommendation for Administrative Appointment (AE4)</a:t>
          </a:r>
        </a:p>
      </dsp:txBody>
      <dsp:txXfrm>
        <a:off x="25987392" y="10223718"/>
        <a:ext cx="5818853" cy="2821641"/>
      </dsp:txXfrm>
    </dsp:sp>
    <dsp:sp modelId="{C0ECE46E-AD7D-47B0-A160-346B2F1C3A39}">
      <dsp:nvSpPr>
        <dsp:cNvPr id="0" name=""/>
        <dsp:cNvSpPr/>
      </dsp:nvSpPr>
      <dsp:spPr>
        <a:xfrm>
          <a:off x="31894031" y="11621817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3032972" y="11574595"/>
        <a:ext cx="119888" cy="119888"/>
      </dsp:txXfrm>
    </dsp:sp>
    <dsp:sp modelId="{B7295BBE-251A-4DE1-B692-75BF7FB6057D}">
      <dsp:nvSpPr>
        <dsp:cNvPr id="0" name=""/>
        <dsp:cNvSpPr/>
      </dsp:nvSpPr>
      <dsp:spPr>
        <a:xfrm>
          <a:off x="34291801" y="10135933"/>
          <a:ext cx="5994423" cy="2997211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Yes</a:t>
          </a:r>
        </a:p>
      </dsp:txBody>
      <dsp:txXfrm>
        <a:off x="34379586" y="10223718"/>
        <a:ext cx="5818853" cy="2821641"/>
      </dsp:txXfrm>
    </dsp:sp>
    <dsp:sp modelId="{06718DA4-A6C8-4E0B-B8A4-A4BE8F2F9095}">
      <dsp:nvSpPr>
        <dsp:cNvPr id="0" name=""/>
        <dsp:cNvSpPr/>
      </dsp:nvSpPr>
      <dsp:spPr>
        <a:xfrm rot="3310531">
          <a:off x="14209143" y="13345214"/>
          <a:ext cx="4198771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4198771" y="1272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16203560" y="13252967"/>
        <a:ext cx="209938" cy="209938"/>
      </dsp:txXfrm>
    </dsp:sp>
    <dsp:sp modelId="{AD39B359-1CE9-4191-A1F5-665FCE4EA791}">
      <dsp:nvSpPr>
        <dsp:cNvPr id="0" name=""/>
        <dsp:cNvSpPr/>
      </dsp:nvSpPr>
      <dsp:spPr>
        <a:xfrm>
          <a:off x="17507414" y="13582727"/>
          <a:ext cx="5994423" cy="29972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Rank &amp; Administrative</a:t>
          </a:r>
        </a:p>
      </dsp:txBody>
      <dsp:txXfrm>
        <a:off x="17595199" y="13670512"/>
        <a:ext cx="5818853" cy="2821641"/>
      </dsp:txXfrm>
    </dsp:sp>
    <dsp:sp modelId="{360F9201-1044-4E7C-B4FB-6D782345A56C}">
      <dsp:nvSpPr>
        <dsp:cNvPr id="0" name=""/>
        <dsp:cNvSpPr/>
      </dsp:nvSpPr>
      <dsp:spPr>
        <a:xfrm>
          <a:off x="23501838" y="15068611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24640778" y="15021389"/>
        <a:ext cx="119888" cy="119888"/>
      </dsp:txXfrm>
    </dsp:sp>
    <dsp:sp modelId="{0F071E7C-404C-478C-9752-FD0FA6224A7F}">
      <dsp:nvSpPr>
        <dsp:cNvPr id="0" name=""/>
        <dsp:cNvSpPr/>
      </dsp:nvSpPr>
      <dsp:spPr>
        <a:xfrm>
          <a:off x="25899607" y="13582727"/>
          <a:ext cx="5994423" cy="29972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Both documents listed above</a:t>
          </a:r>
        </a:p>
      </dsp:txBody>
      <dsp:txXfrm>
        <a:off x="25987392" y="13670512"/>
        <a:ext cx="5818853" cy="2821641"/>
      </dsp:txXfrm>
    </dsp:sp>
    <dsp:sp modelId="{F1640216-BCBF-40A4-A614-C3ECF12459F1}">
      <dsp:nvSpPr>
        <dsp:cNvPr id="0" name=""/>
        <dsp:cNvSpPr/>
      </dsp:nvSpPr>
      <dsp:spPr>
        <a:xfrm>
          <a:off x="31894031" y="15068611"/>
          <a:ext cx="2397769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397769" y="12722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3032972" y="15021389"/>
        <a:ext cx="119888" cy="119888"/>
      </dsp:txXfrm>
    </dsp:sp>
    <dsp:sp modelId="{3C7D081D-7C4F-41AB-84C0-663D67A4C12F}">
      <dsp:nvSpPr>
        <dsp:cNvPr id="0" name=""/>
        <dsp:cNvSpPr/>
      </dsp:nvSpPr>
      <dsp:spPr>
        <a:xfrm>
          <a:off x="34291801" y="13582727"/>
          <a:ext cx="5994423" cy="2997211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Yes, for administrative secondment only</a:t>
          </a:r>
        </a:p>
      </dsp:txBody>
      <dsp:txXfrm>
        <a:off x="34379586" y="13670512"/>
        <a:ext cx="5818853" cy="2821641"/>
      </dsp:txXfrm>
    </dsp:sp>
    <dsp:sp modelId="{022FB69C-6D0A-40B5-BD33-C11842F5DD0D}">
      <dsp:nvSpPr>
        <dsp:cNvPr id="0" name=""/>
        <dsp:cNvSpPr/>
      </dsp:nvSpPr>
      <dsp:spPr>
        <a:xfrm rot="3310531">
          <a:off x="5816950" y="16792008"/>
          <a:ext cx="4198771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4198771" y="1272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1500" kern="1200"/>
        </a:p>
      </dsp:txBody>
      <dsp:txXfrm>
        <a:off x="7811367" y="16699760"/>
        <a:ext cx="209938" cy="209938"/>
      </dsp:txXfrm>
    </dsp:sp>
    <dsp:sp modelId="{D1EA29CE-E0D4-40EB-9E4B-3C548DD4233D}">
      <dsp:nvSpPr>
        <dsp:cNvPr id="0" name=""/>
        <dsp:cNvSpPr/>
      </dsp:nvSpPr>
      <dsp:spPr>
        <a:xfrm>
          <a:off x="9115221" y="17029521"/>
          <a:ext cx="5994423" cy="29972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External</a:t>
          </a:r>
        </a:p>
      </dsp:txBody>
      <dsp:txXfrm>
        <a:off x="9203006" y="17117306"/>
        <a:ext cx="5818853" cy="2821641"/>
      </dsp:txXfrm>
    </dsp:sp>
    <dsp:sp modelId="{79135E79-E54E-4932-91D9-6005D85F2548}">
      <dsp:nvSpPr>
        <dsp:cNvPr id="0" name=""/>
        <dsp:cNvSpPr/>
      </dsp:nvSpPr>
      <dsp:spPr>
        <a:xfrm rot="14597">
          <a:off x="15109596" y="18538258"/>
          <a:ext cx="10764583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10764583" y="12722"/>
              </a:lnTo>
            </a:path>
          </a:pathLst>
        </a:custGeom>
        <a:noFill/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800" kern="1200"/>
        </a:p>
      </dsp:txBody>
      <dsp:txXfrm>
        <a:off x="20222773" y="18281866"/>
        <a:ext cx="538229" cy="538229"/>
      </dsp:txXfrm>
    </dsp:sp>
    <dsp:sp modelId="{3A6BAB64-D437-4DFA-9610-DFE03177A00E}">
      <dsp:nvSpPr>
        <dsp:cNvPr id="0" name=""/>
        <dsp:cNvSpPr/>
      </dsp:nvSpPr>
      <dsp:spPr>
        <a:xfrm>
          <a:off x="25874131" y="17075228"/>
          <a:ext cx="5994423" cy="2997211"/>
        </a:xfrm>
        <a:prstGeom prst="roundRect">
          <a:avLst>
            <a:gd name="adj" fmla="val 10000"/>
          </a:avLst>
        </a:prstGeom>
        <a:solidFill>
          <a:schemeClr val="accent4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i="1" kern="1200" dirty="0"/>
            <a:t>Contact People &amp; Culture (Academic Contracts)</a:t>
          </a:r>
        </a:p>
      </dsp:txBody>
      <dsp:txXfrm>
        <a:off x="25961916" y="17163013"/>
        <a:ext cx="5818853" cy="2821641"/>
      </dsp:txXfrm>
    </dsp:sp>
    <dsp:sp modelId="{018AE10A-FD4E-4B8F-8329-51B25C859673}">
      <dsp:nvSpPr>
        <dsp:cNvPr id="0" name=""/>
        <dsp:cNvSpPr/>
      </dsp:nvSpPr>
      <dsp:spPr>
        <a:xfrm rot="21599959">
          <a:off x="31868555" y="18561097"/>
          <a:ext cx="2489184" cy="25444"/>
        </a:xfrm>
        <a:custGeom>
          <a:avLst/>
          <a:gdLst/>
          <a:ahLst/>
          <a:cxnLst/>
          <a:rect l="0" t="0" r="0" b="0"/>
          <a:pathLst>
            <a:path>
              <a:moveTo>
                <a:pt x="0" y="12722"/>
              </a:moveTo>
              <a:lnTo>
                <a:pt x="2489184" y="12722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/>
        </a:p>
      </dsp:txBody>
      <dsp:txXfrm>
        <a:off x="33050917" y="18511589"/>
        <a:ext cx="124459" cy="124459"/>
      </dsp:txXfrm>
    </dsp:sp>
    <dsp:sp modelId="{B95A4F73-7657-41D9-9D13-83E160F12DE1}">
      <dsp:nvSpPr>
        <dsp:cNvPr id="0" name=""/>
        <dsp:cNvSpPr/>
      </dsp:nvSpPr>
      <dsp:spPr>
        <a:xfrm>
          <a:off x="34357739" y="17075198"/>
          <a:ext cx="5994423" cy="2997211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5800" kern="1200" dirty="0"/>
            <a:t>No</a:t>
          </a:r>
        </a:p>
      </dsp:txBody>
      <dsp:txXfrm>
        <a:off x="34445524" y="17162983"/>
        <a:ext cx="5818853" cy="2821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965C-7624-E247-B96F-1194C0B13332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FAC13-74A4-2544-ABFC-8B57E2E1D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3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C48BC9-0A09-7140-A515-393703F891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43900725" cy="564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9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32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2194789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6091" indent="-1646091" algn="l" defTabSz="2194789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531" indent="-1371743" algn="l" defTabSz="2194789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972" indent="-1097394" algn="l" defTabSz="2194789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1760" indent="-1097394" algn="l" defTabSz="2194789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6549" indent="-1097394" algn="l" defTabSz="2194789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1337" indent="-1097394" algn="l" defTabSz="2194789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6126" indent="-1097394" algn="l" defTabSz="2194789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0915" indent="-1097394" algn="l" defTabSz="2194789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5703" indent="-1097394" algn="l" defTabSz="2194789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789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577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4366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9154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3943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8732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3520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8309" algn="l" defTabSz="219478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F26B43"/>
          </p15:clr>
        </p15:guide>
        <p15:guide id="2" pos="138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algary.ca/hr/hiring-managing/recruiting-and-hiring/recruit-and-hire-employee/academic-staff/administrative-appointments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www.ucalgary.ca/hr/hiring-managing/recruiting-and-hiring/recruit-and-hire-employee/academic-staf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www.ucalgary.ca/hr/hiring-managing/recruiting-and-hiring/recruit-and-hire-employee/job-opening-reque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D3BB30C-CB5A-2F59-6F7B-2F99ADDBE2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3054329"/>
              </p:ext>
            </p:extLst>
          </p:nvPr>
        </p:nvGraphicFramePr>
        <p:xfrm>
          <a:off x="1445736" y="6548966"/>
          <a:ext cx="41009253" cy="2120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C8E6E08-89B2-5C20-1BD2-96B46FB3BB85}"/>
              </a:ext>
            </a:extLst>
          </p:cNvPr>
          <p:cNvSpPr txBox="1"/>
          <p:nvPr/>
        </p:nvSpPr>
        <p:spPr>
          <a:xfrm>
            <a:off x="1271842" y="1297256"/>
            <a:ext cx="33688269" cy="1904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7400"/>
              </a:lnSpc>
            </a:pPr>
            <a:r>
              <a:rPr lang="en-US" sz="7200" b="1" spc="240" dirty="0">
                <a:solidFill>
                  <a:schemeClr val="bg1"/>
                </a:solidFill>
                <a:latin typeface="Calibri"/>
                <a:cs typeface="Calibri"/>
              </a:rPr>
              <a:t>Academic Secondments </a:t>
            </a:r>
          </a:p>
          <a:p>
            <a:pPr>
              <a:lnSpc>
                <a:spcPts val="7400"/>
              </a:lnSpc>
            </a:pPr>
            <a:r>
              <a:rPr lang="en-US" sz="7200" b="1" spc="240" dirty="0">
                <a:solidFill>
                  <a:schemeClr val="bg1"/>
                </a:solidFill>
                <a:latin typeface="Calibri"/>
                <a:cs typeface="Calibri"/>
              </a:rPr>
              <a:t>Decision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F3CCE-575F-05B8-4EA8-3EB4E95E9098}"/>
              </a:ext>
            </a:extLst>
          </p:cNvPr>
          <p:cNvSpPr txBox="1"/>
          <p:nvPr/>
        </p:nvSpPr>
        <p:spPr>
          <a:xfrm>
            <a:off x="1271842" y="3463290"/>
            <a:ext cx="33688269" cy="538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500" spc="240" dirty="0">
                <a:solidFill>
                  <a:schemeClr val="bg1"/>
                </a:solidFill>
                <a:latin typeface="Arial"/>
                <a:cs typeface="Arial"/>
              </a:rPr>
              <a:t>People and Culture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01A31C0-C7C8-262A-2D42-B166D7F2E222}"/>
              </a:ext>
            </a:extLst>
          </p:cNvPr>
          <p:cNvGrpSpPr/>
          <p:nvPr/>
        </p:nvGrpSpPr>
        <p:grpSpPr>
          <a:xfrm>
            <a:off x="1445735" y="28684061"/>
            <a:ext cx="41009253" cy="3321823"/>
            <a:chOff x="1445735" y="28684067"/>
            <a:chExt cx="41009253" cy="2538136"/>
          </a:xfrm>
        </p:grpSpPr>
        <p:sp>
          <p:nvSpPr>
            <p:cNvPr id="6" name="Rounded Rectangle 41">
              <a:extLst>
                <a:ext uri="{FF2B5EF4-FFF2-40B4-BE49-F238E27FC236}">
                  <a16:creationId xmlns:a16="http://schemas.microsoft.com/office/drawing/2014/main" id="{D95EBB30-036F-34EA-D313-E7EC05958C73}"/>
                </a:ext>
              </a:extLst>
            </p:cNvPr>
            <p:cNvSpPr/>
            <p:nvPr/>
          </p:nvSpPr>
          <p:spPr>
            <a:xfrm>
              <a:off x="1445735" y="28684067"/>
              <a:ext cx="41009253" cy="2538136"/>
            </a:xfrm>
            <a:prstGeom prst="roundRect">
              <a:avLst>
                <a:gd name="adj" fmla="val 3431"/>
              </a:avLst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44B4C3A-98AE-1A3B-FA81-9CFF026AA492}"/>
                </a:ext>
              </a:extLst>
            </p:cNvPr>
            <p:cNvGrpSpPr/>
            <p:nvPr/>
          </p:nvGrpSpPr>
          <p:grpSpPr>
            <a:xfrm>
              <a:off x="1662847" y="28892577"/>
              <a:ext cx="37654190" cy="1985444"/>
              <a:chOff x="1662848" y="26696417"/>
              <a:chExt cx="37654190" cy="1985444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87AD40-5CDC-A8DA-3ADA-57E9D5CE138F}"/>
                  </a:ext>
                </a:extLst>
              </p:cNvPr>
              <p:cNvSpPr txBox="1"/>
              <p:nvPr/>
            </p:nvSpPr>
            <p:spPr>
              <a:xfrm>
                <a:off x="1662848" y="26696417"/>
                <a:ext cx="3743707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F20000"/>
                    </a:solidFill>
                    <a:cs typeface="Calibri"/>
                  </a:rPr>
                  <a:t>References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893E4D5-7B7C-CE56-9836-45C76AA418B1}"/>
                  </a:ext>
                </a:extLst>
              </p:cNvPr>
              <p:cNvSpPr txBox="1"/>
              <p:nvPr/>
            </p:nvSpPr>
            <p:spPr>
              <a:xfrm>
                <a:off x="1662848" y="27341417"/>
                <a:ext cx="37654190" cy="1340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/>
                  <a:buChar char="•"/>
                </a:pPr>
                <a:r>
                  <a:rPr lang="en-US" sz="3600" dirty="0">
                    <a:cs typeface="Calibri"/>
                    <a:hlinkClick r:id="rId7"/>
                  </a:rPr>
                  <a:t>Hiring Processes for Academic Staff</a:t>
                </a:r>
                <a:endParaRPr lang="en-US" sz="3600" dirty="0">
                  <a:cs typeface="Calibri"/>
                </a:endParaRPr>
              </a:p>
              <a:p>
                <a:pPr marL="457200" indent="-457200">
                  <a:buFont typeface="Arial"/>
                  <a:buChar char="•"/>
                </a:pPr>
                <a:r>
                  <a:rPr lang="en-US" sz="3600" dirty="0">
                    <a:cs typeface="Calibri"/>
                    <a:hlinkClick r:id="rId8"/>
                  </a:rPr>
                  <a:t>Recommendation for Administrative Appointment (AE4)</a:t>
                </a:r>
                <a:endParaRPr lang="en-US" sz="3600" dirty="0">
                  <a:cs typeface="Calibri"/>
                </a:endParaRPr>
              </a:p>
              <a:p>
                <a:pPr marL="457200" indent="-457200">
                  <a:buFont typeface="Arial"/>
                  <a:buChar char="•"/>
                </a:pPr>
                <a:r>
                  <a:rPr lang="en-US" sz="3600" dirty="0">
                    <a:cs typeface="Calibri"/>
                    <a:hlinkClick r:id="rId9"/>
                  </a:rPr>
                  <a:t>Job Opening Request (JOR) Resources</a:t>
                </a:r>
                <a:endParaRPr lang="en-US" sz="3600" dirty="0">
                  <a:cs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932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8C857B"/>
      </a:dk2>
      <a:lt2>
        <a:srgbClr val="C3BFB6"/>
      </a:lt2>
      <a:accent1>
        <a:srgbClr val="D6001C"/>
      </a:accent1>
      <a:accent2>
        <a:srgbClr val="FFA300"/>
      </a:accent2>
      <a:accent3>
        <a:srgbClr val="FF671F"/>
      </a:accent3>
      <a:accent4>
        <a:srgbClr val="46A67B"/>
      </a:accent4>
      <a:accent5>
        <a:srgbClr val="EC0971"/>
      </a:accent5>
      <a:accent6>
        <a:srgbClr val="9C0533"/>
      </a:accent6>
      <a:hlink>
        <a:srgbClr val="D6001C"/>
      </a:hlink>
      <a:folHlink>
        <a:srgbClr val="8C85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search poster template-landscape-48x36-Classic" id="{BF9F5356-11ED-1E42-B108-2D30C97F1175}" vid="{4A2740A1-E4AB-7F41-ABE2-2F71CAC8F5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D9A0FA515564792FEACC70AB1043E" ma:contentTypeVersion="15" ma:contentTypeDescription="Create a new document." ma:contentTypeScope="" ma:versionID="3387522b3212352fc6bbea455d3cfc53">
  <xsd:schema xmlns:xsd="http://www.w3.org/2001/XMLSchema" xmlns:xs="http://www.w3.org/2001/XMLSchema" xmlns:p="http://schemas.microsoft.com/office/2006/metadata/properties" xmlns:ns2="7a4191d5-9b76-4ae3-8401-87ceee92a846" xmlns:ns3="b9b0194d-1e98-4efc-bad5-9450f4bf7a13" targetNamespace="http://schemas.microsoft.com/office/2006/metadata/properties" ma:root="true" ma:fieldsID="e28e2b4de73025e43726d49ef756c6aa" ns2:_="" ns3:_="">
    <xsd:import namespace="7a4191d5-9b76-4ae3-8401-87ceee92a846"/>
    <xsd:import namespace="b9b0194d-1e98-4efc-bad5-9450f4bf7a1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191d5-9b76-4ae3-8401-87ceee92a8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976da6b-3754-4ea3-9a44-9d844208727a}" ma:internalName="TaxCatchAll" ma:showField="CatchAllData" ma:web="7a4191d5-9b76-4ae3-8401-87ceee92a8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0194d-1e98-4efc-bad5-9450f4bf7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d23ff3b-8b4b-4ebe-81e4-de565bb03c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a4191d5-9b76-4ae3-8401-87ceee92a846">
      <UserInfo>
        <DisplayName>Office Of Advancement Visitors</DisplayName>
        <AccountId>4</AccountId>
        <AccountType/>
      </UserInfo>
      <UserInfo>
        <DisplayName>UCalgary Brand</DisplayName>
        <AccountId>15</AccountId>
        <AccountType/>
      </UserInfo>
    </SharedWithUsers>
    <TaxCatchAll xmlns="7a4191d5-9b76-4ae3-8401-87ceee92a846" xsi:nil="true"/>
    <lcf76f155ced4ddcb4097134ff3c332f xmlns="b9b0194d-1e98-4efc-bad5-9450f4bf7a1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1F48F7-1A25-47EA-8916-C91874AC29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191d5-9b76-4ae3-8401-87ceee92a846"/>
    <ds:schemaRef ds:uri="b9b0194d-1e98-4efc-bad5-9450f4bf7a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DB88CF-17AA-440E-BD56-463E5EA11508}">
  <ds:schemaRefs>
    <ds:schemaRef ds:uri="http://schemas.microsoft.com/office/2006/metadata/properties"/>
    <ds:schemaRef ds:uri="http://schemas.microsoft.com/office/infopath/2007/PartnerControls"/>
    <ds:schemaRef ds:uri="7a4191d5-9b76-4ae3-8401-87ceee92a846"/>
    <ds:schemaRef ds:uri="b9b0194d-1e98-4efc-bad5-9450f4bf7a13"/>
  </ds:schemaRefs>
</ds:datastoreItem>
</file>

<file path=customXml/itemProps3.xml><?xml version="1.0" encoding="utf-8"?>
<ds:datastoreItem xmlns:ds="http://schemas.openxmlformats.org/officeDocument/2006/customXml" ds:itemID="{4B69DEAE-E9EF-407A-8AA4-C7CB669CAF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Research poster template-landscape-48x36-Classic</Template>
  <TotalTime>1738</TotalTime>
  <Words>87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Calgary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Parsons</dc:creator>
  <cp:lastModifiedBy>Allison Parsons</cp:lastModifiedBy>
  <cp:revision>9</cp:revision>
  <dcterms:created xsi:type="dcterms:W3CDTF">2024-11-16T17:36:30Z</dcterms:created>
  <dcterms:modified xsi:type="dcterms:W3CDTF">2025-03-27T22:16:58Z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0x010100A14D9A0FA515564792FEACC70AB1043E</vt:lpwstr>
  </property>
  <property fmtid="{D5CDD505-2E9C-101B-9397-08002B2CF9AE}" pid="3" name="Order">
    <vt:r8>22800</vt:r8>
  </property>
</Properties>
</file>