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42062400" cy="32918400"/>
  <p:notesSz cx="6858000" cy="9144000"/>
  <p:defaultTextStyle>
    <a:defPPr>
      <a:defRPr lang="en-US"/>
    </a:defPPr>
    <a:lvl1pPr marL="0" algn="l" defTabSz="4282913" rtl="0" eaLnBrk="1" latinLnBrk="0" hangingPunct="1">
      <a:defRPr sz="8400" kern="1200">
        <a:solidFill>
          <a:schemeClr val="tx1"/>
        </a:solidFill>
        <a:latin typeface="+mn-lt"/>
        <a:ea typeface="+mn-ea"/>
        <a:cs typeface="+mn-cs"/>
      </a:defRPr>
    </a:lvl1pPr>
    <a:lvl2pPr marL="2141459" algn="l" defTabSz="4282913" rtl="0" eaLnBrk="1" latinLnBrk="0" hangingPunct="1">
      <a:defRPr sz="8400" kern="1200">
        <a:solidFill>
          <a:schemeClr val="tx1"/>
        </a:solidFill>
        <a:latin typeface="+mn-lt"/>
        <a:ea typeface="+mn-ea"/>
        <a:cs typeface="+mn-cs"/>
      </a:defRPr>
    </a:lvl2pPr>
    <a:lvl3pPr marL="4282913" algn="l" defTabSz="4282913" rtl="0" eaLnBrk="1" latinLnBrk="0" hangingPunct="1">
      <a:defRPr sz="8400" kern="1200">
        <a:solidFill>
          <a:schemeClr val="tx1"/>
        </a:solidFill>
        <a:latin typeface="+mn-lt"/>
        <a:ea typeface="+mn-ea"/>
        <a:cs typeface="+mn-cs"/>
      </a:defRPr>
    </a:lvl3pPr>
    <a:lvl4pPr marL="6424371" algn="l" defTabSz="4282913" rtl="0" eaLnBrk="1" latinLnBrk="0" hangingPunct="1">
      <a:defRPr sz="8400" kern="1200">
        <a:solidFill>
          <a:schemeClr val="tx1"/>
        </a:solidFill>
        <a:latin typeface="+mn-lt"/>
        <a:ea typeface="+mn-ea"/>
        <a:cs typeface="+mn-cs"/>
      </a:defRPr>
    </a:lvl4pPr>
    <a:lvl5pPr marL="8565825" algn="l" defTabSz="4282913" rtl="0" eaLnBrk="1" latinLnBrk="0" hangingPunct="1">
      <a:defRPr sz="8400" kern="1200">
        <a:solidFill>
          <a:schemeClr val="tx1"/>
        </a:solidFill>
        <a:latin typeface="+mn-lt"/>
        <a:ea typeface="+mn-ea"/>
        <a:cs typeface="+mn-cs"/>
      </a:defRPr>
    </a:lvl5pPr>
    <a:lvl6pPr marL="10707279" algn="l" defTabSz="4282913" rtl="0" eaLnBrk="1" latinLnBrk="0" hangingPunct="1">
      <a:defRPr sz="8400" kern="1200">
        <a:solidFill>
          <a:schemeClr val="tx1"/>
        </a:solidFill>
        <a:latin typeface="+mn-lt"/>
        <a:ea typeface="+mn-ea"/>
        <a:cs typeface="+mn-cs"/>
      </a:defRPr>
    </a:lvl6pPr>
    <a:lvl7pPr marL="12848738" algn="l" defTabSz="4282913" rtl="0" eaLnBrk="1" latinLnBrk="0" hangingPunct="1">
      <a:defRPr sz="8400" kern="1200">
        <a:solidFill>
          <a:schemeClr val="tx1"/>
        </a:solidFill>
        <a:latin typeface="+mn-lt"/>
        <a:ea typeface="+mn-ea"/>
        <a:cs typeface="+mn-cs"/>
      </a:defRPr>
    </a:lvl7pPr>
    <a:lvl8pPr marL="14990196" algn="l" defTabSz="4282913" rtl="0" eaLnBrk="1" latinLnBrk="0" hangingPunct="1">
      <a:defRPr sz="8400" kern="1200">
        <a:solidFill>
          <a:schemeClr val="tx1"/>
        </a:solidFill>
        <a:latin typeface="+mn-lt"/>
        <a:ea typeface="+mn-ea"/>
        <a:cs typeface="+mn-cs"/>
      </a:defRPr>
    </a:lvl8pPr>
    <a:lvl9pPr marL="17131650" algn="l" defTabSz="4282913" rtl="0" eaLnBrk="1" latinLnBrk="0" hangingPunct="1">
      <a:defRPr sz="84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366" autoAdjust="0"/>
  </p:normalViewPr>
  <p:slideViewPr>
    <p:cSldViewPr>
      <p:cViewPr>
        <p:scale>
          <a:sx n="33" d="100"/>
          <a:sy n="33" d="100"/>
        </p:scale>
        <p:origin x="-138" y="4464"/>
      </p:cViewPr>
      <p:guideLst>
        <p:guide orient="horz" pos="10368"/>
        <p:guide pos="132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6" Type="http://schemas.openxmlformats.org/officeDocument/2006/relationships/slideMaster" Target="../slideMasters/slideMaster1.xml"/><Relationship Id="rId5" Type="http://schemas.openxmlformats.org/officeDocument/2006/relationships/tags" Target="../tags/tag58.xml"/><Relationship Id="rId4" Type="http://schemas.openxmlformats.org/officeDocument/2006/relationships/tags" Target="../tags/tag57.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1.xml"/><Relationship Id="rId2" Type="http://schemas.openxmlformats.org/officeDocument/2006/relationships/tags" Target="../tags/tag60.xml"/><Relationship Id="rId1" Type="http://schemas.openxmlformats.org/officeDocument/2006/relationships/tags" Target="../tags/tag59.xml"/><Relationship Id="rId6" Type="http://schemas.openxmlformats.org/officeDocument/2006/relationships/slideMaster" Target="../slideMasters/slideMaster1.xml"/><Relationship Id="rId5" Type="http://schemas.openxmlformats.org/officeDocument/2006/relationships/tags" Target="../tags/tag63.xml"/><Relationship Id="rId4" Type="http://schemas.openxmlformats.org/officeDocument/2006/relationships/tags" Target="../tags/tag62.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slideMaster" Target="../slideMasters/slideMaster1.xml"/><Relationship Id="rId5" Type="http://schemas.openxmlformats.org/officeDocument/2006/relationships/tags" Target="../tags/tag15.xml"/><Relationship Id="rId4" Type="http://schemas.openxmlformats.org/officeDocument/2006/relationships/tags" Target="../tags/tag14.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8.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slideMaster" Target="../slideMasters/slideMaster1.xml"/><Relationship Id="rId5" Type="http://schemas.openxmlformats.org/officeDocument/2006/relationships/tags" Target="../tags/tag20.xml"/><Relationship Id="rId4" Type="http://schemas.openxmlformats.org/officeDocument/2006/relationships/tags" Target="../tags/tag19.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3.xml"/><Relationship Id="rId7" Type="http://schemas.openxmlformats.org/officeDocument/2006/relationships/slideMaster" Target="../slideMasters/slideMaster1.xml"/><Relationship Id="rId2" Type="http://schemas.openxmlformats.org/officeDocument/2006/relationships/tags" Target="../tags/tag22.xml"/><Relationship Id="rId1" Type="http://schemas.openxmlformats.org/officeDocument/2006/relationships/tags" Target="../tags/tag21.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4.xml"/><Relationship Id="rId3" Type="http://schemas.openxmlformats.org/officeDocument/2006/relationships/tags" Target="../tags/tag29.xml"/><Relationship Id="rId7" Type="http://schemas.openxmlformats.org/officeDocument/2006/relationships/tags" Target="../tags/tag33.xml"/><Relationship Id="rId2" Type="http://schemas.openxmlformats.org/officeDocument/2006/relationships/tags" Target="../tags/tag28.xml"/><Relationship Id="rId1" Type="http://schemas.openxmlformats.org/officeDocument/2006/relationships/tags" Target="../tags/tag27.xml"/><Relationship Id="rId6" Type="http://schemas.openxmlformats.org/officeDocument/2006/relationships/tags" Target="../tags/tag32.xml"/><Relationship Id="rId5" Type="http://schemas.openxmlformats.org/officeDocument/2006/relationships/tags" Target="../tags/tag31.xml"/><Relationship Id="rId4" Type="http://schemas.openxmlformats.org/officeDocument/2006/relationships/tags" Target="../tags/tag30.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5" Type="http://schemas.openxmlformats.org/officeDocument/2006/relationships/slideMaster" Target="../slideMasters/slideMaster1.xml"/><Relationship Id="rId4" Type="http://schemas.openxmlformats.org/officeDocument/2006/relationships/tags" Target="../tags/tag38.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1.xml"/><Relationship Id="rId2" Type="http://schemas.openxmlformats.org/officeDocument/2006/relationships/tags" Target="../tags/tag40.xml"/><Relationship Id="rId1" Type="http://schemas.openxmlformats.org/officeDocument/2006/relationships/tags" Target="../tags/tag39.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4.xml"/><Relationship Id="rId7" Type="http://schemas.openxmlformats.org/officeDocument/2006/relationships/slideMaster" Target="../slideMasters/slideMaster1.xml"/><Relationship Id="rId2" Type="http://schemas.openxmlformats.org/officeDocument/2006/relationships/tags" Target="../tags/tag43.xml"/><Relationship Id="rId1" Type="http://schemas.openxmlformats.org/officeDocument/2006/relationships/tags" Target="../tags/tag42.xml"/><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0.xml"/><Relationship Id="rId7" Type="http://schemas.openxmlformats.org/officeDocument/2006/relationships/slideMaster" Target="../slideMasters/slideMaster1.xml"/><Relationship Id="rId2" Type="http://schemas.openxmlformats.org/officeDocument/2006/relationships/tags" Target="../tags/tag49.xml"/><Relationship Id="rId1" Type="http://schemas.openxmlformats.org/officeDocument/2006/relationships/tags" Target="../tags/tag48.xml"/><Relationship Id="rId6" Type="http://schemas.openxmlformats.org/officeDocument/2006/relationships/tags" Target="../tags/tag53.xml"/><Relationship Id="rId5" Type="http://schemas.openxmlformats.org/officeDocument/2006/relationships/tags" Target="../tags/tag52.xml"/><Relationship Id="rId4" Type="http://schemas.openxmlformats.org/officeDocument/2006/relationships/tags" Target="../tags/tag5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a:xfrm>
            <a:off x="3154680" y="10226052"/>
            <a:ext cx="35753040" cy="7056120"/>
          </a:xfrm>
        </p:spPr>
        <p:txBody>
          <a:bodyPr/>
          <a:lstStyle/>
          <a:p>
            <a:r>
              <a:rPr lang="en-US" smtClean="0"/>
              <a:t>Click to edit Master title style</a:t>
            </a:r>
            <a:endParaRPr lang="en-US"/>
          </a:p>
        </p:txBody>
      </p:sp>
      <p:sp>
        <p:nvSpPr>
          <p:cNvPr id="3" name="Subtitle 2"/>
          <p:cNvSpPr>
            <a:spLocks noGrp="1"/>
          </p:cNvSpPr>
          <p:nvPr>
            <p:ph type="subTitle" idx="1"/>
            <p:custDataLst>
              <p:tags r:id="rId2"/>
            </p:custDataLst>
          </p:nvPr>
        </p:nvSpPr>
        <p:spPr>
          <a:xfrm>
            <a:off x="6309360" y="18653760"/>
            <a:ext cx="29443680" cy="8412480"/>
          </a:xfrm>
        </p:spPr>
        <p:txBody>
          <a:bodyPr/>
          <a:lstStyle>
            <a:lvl1pPr marL="0" indent="0" algn="ctr">
              <a:buNone/>
              <a:defRPr>
                <a:solidFill>
                  <a:schemeClr val="tx1">
                    <a:tint val="75000"/>
                  </a:schemeClr>
                </a:solidFill>
              </a:defRPr>
            </a:lvl1pPr>
            <a:lvl2pPr marL="2141459" indent="0" algn="ctr">
              <a:buNone/>
              <a:defRPr>
                <a:solidFill>
                  <a:schemeClr val="tx1">
                    <a:tint val="75000"/>
                  </a:schemeClr>
                </a:solidFill>
              </a:defRPr>
            </a:lvl2pPr>
            <a:lvl3pPr marL="4282913" indent="0" algn="ctr">
              <a:buNone/>
              <a:defRPr>
                <a:solidFill>
                  <a:schemeClr val="tx1">
                    <a:tint val="75000"/>
                  </a:schemeClr>
                </a:solidFill>
              </a:defRPr>
            </a:lvl3pPr>
            <a:lvl4pPr marL="6424371" indent="0" algn="ctr">
              <a:buNone/>
              <a:defRPr>
                <a:solidFill>
                  <a:schemeClr val="tx1">
                    <a:tint val="75000"/>
                  </a:schemeClr>
                </a:solidFill>
              </a:defRPr>
            </a:lvl4pPr>
            <a:lvl5pPr marL="8565825" indent="0" algn="ctr">
              <a:buNone/>
              <a:defRPr>
                <a:solidFill>
                  <a:schemeClr val="tx1">
                    <a:tint val="75000"/>
                  </a:schemeClr>
                </a:solidFill>
              </a:defRPr>
            </a:lvl5pPr>
            <a:lvl6pPr marL="10707279" indent="0" algn="ctr">
              <a:buNone/>
              <a:defRPr>
                <a:solidFill>
                  <a:schemeClr val="tx1">
                    <a:tint val="75000"/>
                  </a:schemeClr>
                </a:solidFill>
              </a:defRPr>
            </a:lvl6pPr>
            <a:lvl7pPr marL="12848738" indent="0" algn="ctr">
              <a:buNone/>
              <a:defRPr>
                <a:solidFill>
                  <a:schemeClr val="tx1">
                    <a:tint val="75000"/>
                  </a:schemeClr>
                </a:solidFill>
              </a:defRPr>
            </a:lvl7pPr>
            <a:lvl8pPr marL="14990196" indent="0" algn="ctr">
              <a:buNone/>
              <a:defRPr>
                <a:solidFill>
                  <a:schemeClr val="tx1">
                    <a:tint val="75000"/>
                  </a:schemeClr>
                </a:solidFill>
              </a:defRPr>
            </a:lvl8pPr>
            <a:lvl9pPr marL="1713165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custDataLst>
              <p:tags r:id="rId3"/>
            </p:custDataLst>
          </p:nvPr>
        </p:nvSpPr>
        <p:spPr/>
        <p:txBody>
          <a:bodyPr/>
          <a:lstStyle/>
          <a:p>
            <a:fld id="{A4EBCBEF-B825-4402-989B-FDEDE9589AC5}" type="datetimeFigureOut">
              <a:rPr lang="en-US" smtClean="0"/>
              <a:pPr/>
              <a:t>10/10/2012</a:t>
            </a:fld>
            <a:endParaRPr lang="en-US"/>
          </a:p>
        </p:txBody>
      </p:sp>
      <p:sp>
        <p:nvSpPr>
          <p:cNvPr id="5" name="Footer Placeholder 4"/>
          <p:cNvSpPr>
            <a:spLocks noGrp="1"/>
          </p:cNvSpPr>
          <p:nvPr>
            <p:ph type="ftr" sz="quarter" idx="11"/>
            <p:custDataLst>
              <p:tags r:id="rId4"/>
            </p:custDataLst>
          </p:nvPr>
        </p:nvSpPr>
        <p:spPr/>
        <p:txBody>
          <a:bodyPr/>
          <a:lstStyle/>
          <a:p>
            <a:endParaRPr lang="en-US"/>
          </a:p>
        </p:txBody>
      </p:sp>
      <p:sp>
        <p:nvSpPr>
          <p:cNvPr id="6" name="Slide Number Placeholder 5"/>
          <p:cNvSpPr>
            <a:spLocks noGrp="1"/>
          </p:cNvSpPr>
          <p:nvPr>
            <p:ph type="sldNum" sz="quarter" idx="12"/>
            <p:custDataLst>
              <p:tags r:id="rId5"/>
            </p:custDataLst>
          </p:nvPr>
        </p:nvSpPr>
        <p:spPr/>
        <p:txBody>
          <a:bodyPr/>
          <a:lstStyle/>
          <a:p>
            <a:fld id="{8654E104-BB94-4887-BB17-1E4735A0D9C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smtClean="0"/>
              <a:t>Click to edit Master title style</a:t>
            </a:r>
            <a:endParaRPr lang="en-US"/>
          </a:p>
        </p:txBody>
      </p:sp>
      <p:sp>
        <p:nvSpPr>
          <p:cNvPr id="3" name="Vertical Text Placeholder 2"/>
          <p:cNvSpPr>
            <a:spLocks noGrp="1"/>
          </p:cNvSpPr>
          <p:nvPr>
            <p:ph type="body" orient="vert" idx="1"/>
            <p:custDataLst>
              <p:tags r:id="rId2"/>
            </p:custDataLst>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custDataLst>
              <p:tags r:id="rId3"/>
            </p:custDataLst>
          </p:nvPr>
        </p:nvSpPr>
        <p:spPr/>
        <p:txBody>
          <a:bodyPr/>
          <a:lstStyle/>
          <a:p>
            <a:fld id="{A4EBCBEF-B825-4402-989B-FDEDE9589AC5}" type="datetimeFigureOut">
              <a:rPr lang="en-US" smtClean="0"/>
              <a:pPr/>
              <a:t>10/10/2012</a:t>
            </a:fld>
            <a:endParaRPr lang="en-US"/>
          </a:p>
        </p:txBody>
      </p:sp>
      <p:sp>
        <p:nvSpPr>
          <p:cNvPr id="5" name="Footer Placeholder 4"/>
          <p:cNvSpPr>
            <a:spLocks noGrp="1"/>
          </p:cNvSpPr>
          <p:nvPr>
            <p:ph type="ftr" sz="quarter" idx="11"/>
            <p:custDataLst>
              <p:tags r:id="rId4"/>
            </p:custDataLst>
          </p:nvPr>
        </p:nvSpPr>
        <p:spPr/>
        <p:txBody>
          <a:bodyPr/>
          <a:lstStyle/>
          <a:p>
            <a:endParaRPr lang="en-US"/>
          </a:p>
        </p:txBody>
      </p:sp>
      <p:sp>
        <p:nvSpPr>
          <p:cNvPr id="6" name="Slide Number Placeholder 5"/>
          <p:cNvSpPr>
            <a:spLocks noGrp="1"/>
          </p:cNvSpPr>
          <p:nvPr>
            <p:ph type="sldNum" sz="quarter" idx="12"/>
            <p:custDataLst>
              <p:tags r:id="rId5"/>
            </p:custDataLst>
          </p:nvPr>
        </p:nvSpPr>
        <p:spPr/>
        <p:txBody>
          <a:bodyPr/>
          <a:lstStyle/>
          <a:p>
            <a:fld id="{8654E104-BB94-4887-BB17-1E4735A0D9C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custDataLst>
              <p:tags r:id="rId1"/>
            </p:custDataLst>
          </p:nvPr>
        </p:nvSpPr>
        <p:spPr>
          <a:xfrm>
            <a:off x="30495240" y="1318274"/>
            <a:ext cx="9464040" cy="2808732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custDataLst>
              <p:tags r:id="rId2"/>
            </p:custDataLst>
          </p:nvPr>
        </p:nvSpPr>
        <p:spPr>
          <a:xfrm>
            <a:off x="2103120" y="1318274"/>
            <a:ext cx="27691080" cy="280873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custDataLst>
              <p:tags r:id="rId3"/>
            </p:custDataLst>
          </p:nvPr>
        </p:nvSpPr>
        <p:spPr/>
        <p:txBody>
          <a:bodyPr/>
          <a:lstStyle/>
          <a:p>
            <a:fld id="{A4EBCBEF-B825-4402-989B-FDEDE9589AC5}" type="datetimeFigureOut">
              <a:rPr lang="en-US" smtClean="0"/>
              <a:pPr/>
              <a:t>10/10/2012</a:t>
            </a:fld>
            <a:endParaRPr lang="en-US"/>
          </a:p>
        </p:txBody>
      </p:sp>
      <p:sp>
        <p:nvSpPr>
          <p:cNvPr id="5" name="Footer Placeholder 4"/>
          <p:cNvSpPr>
            <a:spLocks noGrp="1"/>
          </p:cNvSpPr>
          <p:nvPr>
            <p:ph type="ftr" sz="quarter" idx="11"/>
            <p:custDataLst>
              <p:tags r:id="rId4"/>
            </p:custDataLst>
          </p:nvPr>
        </p:nvSpPr>
        <p:spPr/>
        <p:txBody>
          <a:bodyPr/>
          <a:lstStyle/>
          <a:p>
            <a:endParaRPr lang="en-US"/>
          </a:p>
        </p:txBody>
      </p:sp>
      <p:sp>
        <p:nvSpPr>
          <p:cNvPr id="6" name="Slide Number Placeholder 5"/>
          <p:cNvSpPr>
            <a:spLocks noGrp="1"/>
          </p:cNvSpPr>
          <p:nvPr>
            <p:ph type="sldNum" sz="quarter" idx="12"/>
            <p:custDataLst>
              <p:tags r:id="rId5"/>
            </p:custDataLst>
          </p:nvPr>
        </p:nvSpPr>
        <p:spPr/>
        <p:txBody>
          <a:bodyPr/>
          <a:lstStyle/>
          <a:p>
            <a:fld id="{8654E104-BB94-4887-BB17-1E4735A0D9C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smtClean="0"/>
              <a:t>Click to edit Master title style</a:t>
            </a:r>
            <a:endParaRPr lang="en-US"/>
          </a:p>
        </p:txBody>
      </p:sp>
      <p:sp>
        <p:nvSpPr>
          <p:cNvPr id="3" name="Content Placeholder 2"/>
          <p:cNvSpPr>
            <a:spLocks noGrp="1"/>
          </p:cNvSpPr>
          <p:nvPr>
            <p:ph idx="1"/>
            <p:custDataLst>
              <p:tags r:id="rId2"/>
            </p:custDataLst>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custDataLst>
              <p:tags r:id="rId3"/>
            </p:custDataLst>
          </p:nvPr>
        </p:nvSpPr>
        <p:spPr/>
        <p:txBody>
          <a:bodyPr/>
          <a:lstStyle/>
          <a:p>
            <a:fld id="{A4EBCBEF-B825-4402-989B-FDEDE9589AC5}" type="datetimeFigureOut">
              <a:rPr lang="en-US" smtClean="0"/>
              <a:pPr/>
              <a:t>10/10/2012</a:t>
            </a:fld>
            <a:endParaRPr lang="en-US"/>
          </a:p>
        </p:txBody>
      </p:sp>
      <p:sp>
        <p:nvSpPr>
          <p:cNvPr id="5" name="Footer Placeholder 4"/>
          <p:cNvSpPr>
            <a:spLocks noGrp="1"/>
          </p:cNvSpPr>
          <p:nvPr>
            <p:ph type="ftr" sz="quarter" idx="11"/>
            <p:custDataLst>
              <p:tags r:id="rId4"/>
            </p:custDataLst>
          </p:nvPr>
        </p:nvSpPr>
        <p:spPr/>
        <p:txBody>
          <a:bodyPr/>
          <a:lstStyle/>
          <a:p>
            <a:endParaRPr lang="en-US"/>
          </a:p>
        </p:txBody>
      </p:sp>
      <p:sp>
        <p:nvSpPr>
          <p:cNvPr id="6" name="Slide Number Placeholder 5"/>
          <p:cNvSpPr>
            <a:spLocks noGrp="1"/>
          </p:cNvSpPr>
          <p:nvPr>
            <p:ph type="sldNum" sz="quarter" idx="12"/>
            <p:custDataLst>
              <p:tags r:id="rId5"/>
            </p:custDataLst>
          </p:nvPr>
        </p:nvSpPr>
        <p:spPr/>
        <p:txBody>
          <a:bodyPr/>
          <a:lstStyle/>
          <a:p>
            <a:fld id="{8654E104-BB94-4887-BB17-1E4735A0D9C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3322640" y="21153132"/>
            <a:ext cx="35753040" cy="6537960"/>
          </a:xfrm>
        </p:spPr>
        <p:txBody>
          <a:bodyPr anchor="t"/>
          <a:lstStyle>
            <a:lvl1pPr algn="l">
              <a:defRPr sz="18700" b="1" cap="all"/>
            </a:lvl1pPr>
          </a:lstStyle>
          <a:p>
            <a:r>
              <a:rPr lang="en-US" smtClean="0"/>
              <a:t>Click to edit Master title style</a:t>
            </a:r>
            <a:endParaRPr lang="en-US"/>
          </a:p>
        </p:txBody>
      </p:sp>
      <p:sp>
        <p:nvSpPr>
          <p:cNvPr id="3" name="Text Placeholder 2"/>
          <p:cNvSpPr>
            <a:spLocks noGrp="1"/>
          </p:cNvSpPr>
          <p:nvPr>
            <p:ph type="body" idx="1"/>
            <p:custDataLst>
              <p:tags r:id="rId2"/>
            </p:custDataLst>
          </p:nvPr>
        </p:nvSpPr>
        <p:spPr>
          <a:xfrm>
            <a:off x="3322640" y="13952234"/>
            <a:ext cx="35753040" cy="7200898"/>
          </a:xfrm>
        </p:spPr>
        <p:txBody>
          <a:bodyPr anchor="b"/>
          <a:lstStyle>
            <a:lvl1pPr marL="0" indent="0">
              <a:buNone/>
              <a:defRPr sz="9400">
                <a:solidFill>
                  <a:schemeClr val="tx1">
                    <a:tint val="75000"/>
                  </a:schemeClr>
                </a:solidFill>
              </a:defRPr>
            </a:lvl1pPr>
            <a:lvl2pPr marL="2141459" indent="0">
              <a:buNone/>
              <a:defRPr sz="8400">
                <a:solidFill>
                  <a:schemeClr val="tx1">
                    <a:tint val="75000"/>
                  </a:schemeClr>
                </a:solidFill>
              </a:defRPr>
            </a:lvl2pPr>
            <a:lvl3pPr marL="4282913" indent="0">
              <a:buNone/>
              <a:defRPr sz="7500">
                <a:solidFill>
                  <a:schemeClr val="tx1">
                    <a:tint val="75000"/>
                  </a:schemeClr>
                </a:solidFill>
              </a:defRPr>
            </a:lvl3pPr>
            <a:lvl4pPr marL="6424371" indent="0">
              <a:buNone/>
              <a:defRPr sz="6600">
                <a:solidFill>
                  <a:schemeClr val="tx1">
                    <a:tint val="75000"/>
                  </a:schemeClr>
                </a:solidFill>
              </a:defRPr>
            </a:lvl4pPr>
            <a:lvl5pPr marL="8565825" indent="0">
              <a:buNone/>
              <a:defRPr sz="6600">
                <a:solidFill>
                  <a:schemeClr val="tx1">
                    <a:tint val="75000"/>
                  </a:schemeClr>
                </a:solidFill>
              </a:defRPr>
            </a:lvl5pPr>
            <a:lvl6pPr marL="10707279" indent="0">
              <a:buNone/>
              <a:defRPr sz="6600">
                <a:solidFill>
                  <a:schemeClr val="tx1">
                    <a:tint val="75000"/>
                  </a:schemeClr>
                </a:solidFill>
              </a:defRPr>
            </a:lvl6pPr>
            <a:lvl7pPr marL="12848738" indent="0">
              <a:buNone/>
              <a:defRPr sz="6600">
                <a:solidFill>
                  <a:schemeClr val="tx1">
                    <a:tint val="75000"/>
                  </a:schemeClr>
                </a:solidFill>
              </a:defRPr>
            </a:lvl7pPr>
            <a:lvl8pPr marL="14990196" indent="0">
              <a:buNone/>
              <a:defRPr sz="6600">
                <a:solidFill>
                  <a:schemeClr val="tx1">
                    <a:tint val="75000"/>
                  </a:schemeClr>
                </a:solidFill>
              </a:defRPr>
            </a:lvl8pPr>
            <a:lvl9pPr marL="17131650" indent="0">
              <a:buNone/>
              <a:defRPr sz="6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custDataLst>
              <p:tags r:id="rId3"/>
            </p:custDataLst>
          </p:nvPr>
        </p:nvSpPr>
        <p:spPr/>
        <p:txBody>
          <a:bodyPr/>
          <a:lstStyle/>
          <a:p>
            <a:fld id="{A4EBCBEF-B825-4402-989B-FDEDE9589AC5}" type="datetimeFigureOut">
              <a:rPr lang="en-US" smtClean="0"/>
              <a:pPr/>
              <a:t>10/10/2012</a:t>
            </a:fld>
            <a:endParaRPr lang="en-US"/>
          </a:p>
        </p:txBody>
      </p:sp>
      <p:sp>
        <p:nvSpPr>
          <p:cNvPr id="5" name="Footer Placeholder 4"/>
          <p:cNvSpPr>
            <a:spLocks noGrp="1"/>
          </p:cNvSpPr>
          <p:nvPr>
            <p:ph type="ftr" sz="quarter" idx="11"/>
            <p:custDataLst>
              <p:tags r:id="rId4"/>
            </p:custDataLst>
          </p:nvPr>
        </p:nvSpPr>
        <p:spPr/>
        <p:txBody>
          <a:bodyPr/>
          <a:lstStyle/>
          <a:p>
            <a:endParaRPr lang="en-US"/>
          </a:p>
        </p:txBody>
      </p:sp>
      <p:sp>
        <p:nvSpPr>
          <p:cNvPr id="6" name="Slide Number Placeholder 5"/>
          <p:cNvSpPr>
            <a:spLocks noGrp="1"/>
          </p:cNvSpPr>
          <p:nvPr>
            <p:ph type="sldNum" sz="quarter" idx="12"/>
            <p:custDataLst>
              <p:tags r:id="rId5"/>
            </p:custDataLst>
          </p:nvPr>
        </p:nvSpPr>
        <p:spPr/>
        <p:txBody>
          <a:bodyPr/>
          <a:lstStyle/>
          <a:p>
            <a:fld id="{8654E104-BB94-4887-BB17-1E4735A0D9C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smtClean="0"/>
              <a:t>Click to edit Master title style</a:t>
            </a:r>
            <a:endParaRPr lang="en-US"/>
          </a:p>
        </p:txBody>
      </p:sp>
      <p:sp>
        <p:nvSpPr>
          <p:cNvPr id="3" name="Content Placeholder 2"/>
          <p:cNvSpPr>
            <a:spLocks noGrp="1"/>
          </p:cNvSpPr>
          <p:nvPr>
            <p:ph sz="half" idx="1"/>
            <p:custDataLst>
              <p:tags r:id="rId2"/>
            </p:custDataLst>
          </p:nvPr>
        </p:nvSpPr>
        <p:spPr>
          <a:xfrm>
            <a:off x="2103120" y="7680972"/>
            <a:ext cx="18577560" cy="21724622"/>
          </a:xfrm>
        </p:spPr>
        <p:txBody>
          <a:bodyPr/>
          <a:lstStyle>
            <a:lvl1pPr>
              <a:defRPr sz="13100"/>
            </a:lvl1pPr>
            <a:lvl2pPr>
              <a:defRPr sz="11200"/>
            </a:lvl2pPr>
            <a:lvl3pPr>
              <a:defRPr sz="9400"/>
            </a:lvl3pPr>
            <a:lvl4pPr>
              <a:defRPr sz="8400"/>
            </a:lvl4pPr>
            <a:lvl5pPr>
              <a:defRPr sz="8400"/>
            </a:lvl5pPr>
            <a:lvl6pPr>
              <a:defRPr sz="8400"/>
            </a:lvl6pPr>
            <a:lvl7pPr>
              <a:defRPr sz="8400"/>
            </a:lvl7pPr>
            <a:lvl8pPr>
              <a:defRPr sz="8400"/>
            </a:lvl8pPr>
            <a:lvl9pPr>
              <a:defRPr sz="8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custDataLst>
              <p:tags r:id="rId3"/>
            </p:custDataLst>
          </p:nvPr>
        </p:nvSpPr>
        <p:spPr>
          <a:xfrm>
            <a:off x="21381720" y="7680972"/>
            <a:ext cx="18577560" cy="21724622"/>
          </a:xfrm>
        </p:spPr>
        <p:txBody>
          <a:bodyPr/>
          <a:lstStyle>
            <a:lvl1pPr>
              <a:defRPr sz="13100"/>
            </a:lvl1pPr>
            <a:lvl2pPr>
              <a:defRPr sz="11200"/>
            </a:lvl2pPr>
            <a:lvl3pPr>
              <a:defRPr sz="9400"/>
            </a:lvl3pPr>
            <a:lvl4pPr>
              <a:defRPr sz="8400"/>
            </a:lvl4pPr>
            <a:lvl5pPr>
              <a:defRPr sz="8400"/>
            </a:lvl5pPr>
            <a:lvl6pPr>
              <a:defRPr sz="8400"/>
            </a:lvl6pPr>
            <a:lvl7pPr>
              <a:defRPr sz="8400"/>
            </a:lvl7pPr>
            <a:lvl8pPr>
              <a:defRPr sz="8400"/>
            </a:lvl8pPr>
            <a:lvl9pPr>
              <a:defRPr sz="8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custDataLst>
              <p:tags r:id="rId4"/>
            </p:custDataLst>
          </p:nvPr>
        </p:nvSpPr>
        <p:spPr/>
        <p:txBody>
          <a:bodyPr/>
          <a:lstStyle/>
          <a:p>
            <a:fld id="{A4EBCBEF-B825-4402-989B-FDEDE9589AC5}" type="datetimeFigureOut">
              <a:rPr lang="en-US" smtClean="0"/>
              <a:pPr/>
              <a:t>10/10/2012</a:t>
            </a:fld>
            <a:endParaRPr lang="en-US"/>
          </a:p>
        </p:txBody>
      </p:sp>
      <p:sp>
        <p:nvSpPr>
          <p:cNvPr id="6" name="Footer Placeholder 5"/>
          <p:cNvSpPr>
            <a:spLocks noGrp="1"/>
          </p:cNvSpPr>
          <p:nvPr>
            <p:ph type="ftr" sz="quarter" idx="11"/>
            <p:custDataLst>
              <p:tags r:id="rId5"/>
            </p:custDataLst>
          </p:nvPr>
        </p:nvSpPr>
        <p:spPr/>
        <p:txBody>
          <a:bodyPr/>
          <a:lstStyle/>
          <a:p>
            <a:endParaRPr lang="en-US"/>
          </a:p>
        </p:txBody>
      </p:sp>
      <p:sp>
        <p:nvSpPr>
          <p:cNvPr id="7" name="Slide Number Placeholder 6"/>
          <p:cNvSpPr>
            <a:spLocks noGrp="1"/>
          </p:cNvSpPr>
          <p:nvPr>
            <p:ph type="sldNum" sz="quarter" idx="12"/>
            <p:custDataLst>
              <p:tags r:id="rId6"/>
            </p:custDataLst>
          </p:nvPr>
        </p:nvSpPr>
        <p:spPr/>
        <p:txBody>
          <a:bodyPr/>
          <a:lstStyle/>
          <a:p>
            <a:fld id="{8654E104-BB94-4887-BB17-1E4735A0D9C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custDataLst>
              <p:tags r:id="rId2"/>
            </p:custDataLst>
          </p:nvPr>
        </p:nvSpPr>
        <p:spPr>
          <a:xfrm>
            <a:off x="2103120" y="7368542"/>
            <a:ext cx="18584865" cy="3070858"/>
          </a:xfrm>
        </p:spPr>
        <p:txBody>
          <a:bodyPr anchor="b"/>
          <a:lstStyle>
            <a:lvl1pPr marL="0" indent="0">
              <a:buNone/>
              <a:defRPr sz="11200" b="1"/>
            </a:lvl1pPr>
            <a:lvl2pPr marL="2141459" indent="0">
              <a:buNone/>
              <a:defRPr sz="9400" b="1"/>
            </a:lvl2pPr>
            <a:lvl3pPr marL="4282913" indent="0">
              <a:buNone/>
              <a:defRPr sz="8400" b="1"/>
            </a:lvl3pPr>
            <a:lvl4pPr marL="6424371" indent="0">
              <a:buNone/>
              <a:defRPr sz="7500" b="1"/>
            </a:lvl4pPr>
            <a:lvl5pPr marL="8565825" indent="0">
              <a:buNone/>
              <a:defRPr sz="7500" b="1"/>
            </a:lvl5pPr>
            <a:lvl6pPr marL="10707279" indent="0">
              <a:buNone/>
              <a:defRPr sz="7500" b="1"/>
            </a:lvl6pPr>
            <a:lvl7pPr marL="12848738" indent="0">
              <a:buNone/>
              <a:defRPr sz="7500" b="1"/>
            </a:lvl7pPr>
            <a:lvl8pPr marL="14990196" indent="0">
              <a:buNone/>
              <a:defRPr sz="7500" b="1"/>
            </a:lvl8pPr>
            <a:lvl9pPr marL="17131650" indent="0">
              <a:buNone/>
              <a:defRPr sz="7500" b="1"/>
            </a:lvl9pPr>
          </a:lstStyle>
          <a:p>
            <a:pPr lvl="0"/>
            <a:r>
              <a:rPr lang="en-US" smtClean="0"/>
              <a:t>Click to edit Master text styles</a:t>
            </a:r>
          </a:p>
        </p:txBody>
      </p:sp>
      <p:sp>
        <p:nvSpPr>
          <p:cNvPr id="4" name="Content Placeholder 3"/>
          <p:cNvSpPr>
            <a:spLocks noGrp="1"/>
          </p:cNvSpPr>
          <p:nvPr>
            <p:ph sz="half" idx="2"/>
            <p:custDataLst>
              <p:tags r:id="rId3"/>
            </p:custDataLst>
          </p:nvPr>
        </p:nvSpPr>
        <p:spPr>
          <a:xfrm>
            <a:off x="2103120" y="10439400"/>
            <a:ext cx="18584865" cy="18966182"/>
          </a:xfrm>
        </p:spPr>
        <p:txBody>
          <a:bodyPr/>
          <a:lstStyle>
            <a:lvl1pPr>
              <a:defRPr sz="11200"/>
            </a:lvl1pPr>
            <a:lvl2pPr>
              <a:defRPr sz="9400"/>
            </a:lvl2pPr>
            <a:lvl3pPr>
              <a:defRPr sz="8400"/>
            </a:lvl3pPr>
            <a:lvl4pPr>
              <a:defRPr sz="7500"/>
            </a:lvl4pPr>
            <a:lvl5pPr>
              <a:defRPr sz="7500"/>
            </a:lvl5pPr>
            <a:lvl6pPr>
              <a:defRPr sz="7500"/>
            </a:lvl6pPr>
            <a:lvl7pPr>
              <a:defRPr sz="7500"/>
            </a:lvl7pPr>
            <a:lvl8pPr>
              <a:defRPr sz="7500"/>
            </a:lvl8pPr>
            <a:lvl9pPr>
              <a:defRPr sz="7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custDataLst>
              <p:tags r:id="rId4"/>
            </p:custDataLst>
          </p:nvPr>
        </p:nvSpPr>
        <p:spPr>
          <a:xfrm>
            <a:off x="21367127" y="7368542"/>
            <a:ext cx="18592165" cy="3070858"/>
          </a:xfrm>
        </p:spPr>
        <p:txBody>
          <a:bodyPr anchor="b"/>
          <a:lstStyle>
            <a:lvl1pPr marL="0" indent="0">
              <a:buNone/>
              <a:defRPr sz="11200" b="1"/>
            </a:lvl1pPr>
            <a:lvl2pPr marL="2141459" indent="0">
              <a:buNone/>
              <a:defRPr sz="9400" b="1"/>
            </a:lvl2pPr>
            <a:lvl3pPr marL="4282913" indent="0">
              <a:buNone/>
              <a:defRPr sz="8400" b="1"/>
            </a:lvl3pPr>
            <a:lvl4pPr marL="6424371" indent="0">
              <a:buNone/>
              <a:defRPr sz="7500" b="1"/>
            </a:lvl4pPr>
            <a:lvl5pPr marL="8565825" indent="0">
              <a:buNone/>
              <a:defRPr sz="7500" b="1"/>
            </a:lvl5pPr>
            <a:lvl6pPr marL="10707279" indent="0">
              <a:buNone/>
              <a:defRPr sz="7500" b="1"/>
            </a:lvl6pPr>
            <a:lvl7pPr marL="12848738" indent="0">
              <a:buNone/>
              <a:defRPr sz="7500" b="1"/>
            </a:lvl7pPr>
            <a:lvl8pPr marL="14990196" indent="0">
              <a:buNone/>
              <a:defRPr sz="7500" b="1"/>
            </a:lvl8pPr>
            <a:lvl9pPr marL="17131650" indent="0">
              <a:buNone/>
              <a:defRPr sz="7500" b="1"/>
            </a:lvl9pPr>
          </a:lstStyle>
          <a:p>
            <a:pPr lvl="0"/>
            <a:r>
              <a:rPr lang="en-US" smtClean="0"/>
              <a:t>Click to edit Master text styles</a:t>
            </a:r>
          </a:p>
        </p:txBody>
      </p:sp>
      <p:sp>
        <p:nvSpPr>
          <p:cNvPr id="6" name="Content Placeholder 5"/>
          <p:cNvSpPr>
            <a:spLocks noGrp="1"/>
          </p:cNvSpPr>
          <p:nvPr>
            <p:ph sz="quarter" idx="4"/>
            <p:custDataLst>
              <p:tags r:id="rId5"/>
            </p:custDataLst>
          </p:nvPr>
        </p:nvSpPr>
        <p:spPr>
          <a:xfrm>
            <a:off x="21367127" y="10439400"/>
            <a:ext cx="18592165" cy="18966182"/>
          </a:xfrm>
        </p:spPr>
        <p:txBody>
          <a:bodyPr/>
          <a:lstStyle>
            <a:lvl1pPr>
              <a:defRPr sz="11200"/>
            </a:lvl1pPr>
            <a:lvl2pPr>
              <a:defRPr sz="9400"/>
            </a:lvl2pPr>
            <a:lvl3pPr>
              <a:defRPr sz="8400"/>
            </a:lvl3pPr>
            <a:lvl4pPr>
              <a:defRPr sz="7500"/>
            </a:lvl4pPr>
            <a:lvl5pPr>
              <a:defRPr sz="7500"/>
            </a:lvl5pPr>
            <a:lvl6pPr>
              <a:defRPr sz="7500"/>
            </a:lvl6pPr>
            <a:lvl7pPr>
              <a:defRPr sz="7500"/>
            </a:lvl7pPr>
            <a:lvl8pPr>
              <a:defRPr sz="7500"/>
            </a:lvl8pPr>
            <a:lvl9pPr>
              <a:defRPr sz="7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custDataLst>
              <p:tags r:id="rId6"/>
            </p:custDataLst>
          </p:nvPr>
        </p:nvSpPr>
        <p:spPr/>
        <p:txBody>
          <a:bodyPr/>
          <a:lstStyle/>
          <a:p>
            <a:fld id="{A4EBCBEF-B825-4402-989B-FDEDE9589AC5}" type="datetimeFigureOut">
              <a:rPr lang="en-US" smtClean="0"/>
              <a:pPr/>
              <a:t>10/10/2012</a:t>
            </a:fld>
            <a:endParaRPr lang="en-US"/>
          </a:p>
        </p:txBody>
      </p:sp>
      <p:sp>
        <p:nvSpPr>
          <p:cNvPr id="8" name="Footer Placeholder 7"/>
          <p:cNvSpPr>
            <a:spLocks noGrp="1"/>
          </p:cNvSpPr>
          <p:nvPr>
            <p:ph type="ftr" sz="quarter" idx="11"/>
            <p:custDataLst>
              <p:tags r:id="rId7"/>
            </p:custDataLst>
          </p:nvPr>
        </p:nvSpPr>
        <p:spPr/>
        <p:txBody>
          <a:bodyPr/>
          <a:lstStyle/>
          <a:p>
            <a:endParaRPr lang="en-US"/>
          </a:p>
        </p:txBody>
      </p:sp>
      <p:sp>
        <p:nvSpPr>
          <p:cNvPr id="9" name="Slide Number Placeholder 8"/>
          <p:cNvSpPr>
            <a:spLocks noGrp="1"/>
          </p:cNvSpPr>
          <p:nvPr>
            <p:ph type="sldNum" sz="quarter" idx="12"/>
            <p:custDataLst>
              <p:tags r:id="rId8"/>
            </p:custDataLst>
          </p:nvPr>
        </p:nvSpPr>
        <p:spPr/>
        <p:txBody>
          <a:bodyPr/>
          <a:lstStyle/>
          <a:p>
            <a:fld id="{8654E104-BB94-4887-BB17-1E4735A0D9C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smtClean="0"/>
              <a:t>Click to edit Master title style</a:t>
            </a:r>
            <a:endParaRPr lang="en-US"/>
          </a:p>
        </p:txBody>
      </p:sp>
      <p:sp>
        <p:nvSpPr>
          <p:cNvPr id="3" name="Date Placeholder 2"/>
          <p:cNvSpPr>
            <a:spLocks noGrp="1"/>
          </p:cNvSpPr>
          <p:nvPr>
            <p:ph type="dt" sz="half" idx="10"/>
            <p:custDataLst>
              <p:tags r:id="rId2"/>
            </p:custDataLst>
          </p:nvPr>
        </p:nvSpPr>
        <p:spPr/>
        <p:txBody>
          <a:bodyPr/>
          <a:lstStyle/>
          <a:p>
            <a:fld id="{A4EBCBEF-B825-4402-989B-FDEDE9589AC5}" type="datetimeFigureOut">
              <a:rPr lang="en-US" smtClean="0"/>
              <a:pPr/>
              <a:t>10/10/2012</a:t>
            </a:fld>
            <a:endParaRPr lang="en-US"/>
          </a:p>
        </p:txBody>
      </p:sp>
      <p:sp>
        <p:nvSpPr>
          <p:cNvPr id="4" name="Footer Placeholder 3"/>
          <p:cNvSpPr>
            <a:spLocks noGrp="1"/>
          </p:cNvSpPr>
          <p:nvPr>
            <p:ph type="ftr" sz="quarter" idx="11"/>
            <p:custDataLst>
              <p:tags r:id="rId3"/>
            </p:custDataLst>
          </p:nvPr>
        </p:nvSpPr>
        <p:spPr/>
        <p:txBody>
          <a:bodyPr/>
          <a:lstStyle/>
          <a:p>
            <a:endParaRPr lang="en-US"/>
          </a:p>
        </p:txBody>
      </p:sp>
      <p:sp>
        <p:nvSpPr>
          <p:cNvPr id="5" name="Slide Number Placeholder 4"/>
          <p:cNvSpPr>
            <a:spLocks noGrp="1"/>
          </p:cNvSpPr>
          <p:nvPr>
            <p:ph type="sldNum" sz="quarter" idx="12"/>
            <p:custDataLst>
              <p:tags r:id="rId4"/>
            </p:custDataLst>
          </p:nvPr>
        </p:nvSpPr>
        <p:spPr/>
        <p:txBody>
          <a:bodyPr/>
          <a:lstStyle/>
          <a:p>
            <a:fld id="{8654E104-BB94-4887-BB17-1E4735A0D9C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custDataLst>
              <p:tags r:id="rId1"/>
            </p:custDataLst>
          </p:nvPr>
        </p:nvSpPr>
        <p:spPr/>
        <p:txBody>
          <a:bodyPr/>
          <a:lstStyle/>
          <a:p>
            <a:fld id="{A4EBCBEF-B825-4402-989B-FDEDE9589AC5}" type="datetimeFigureOut">
              <a:rPr lang="en-US" smtClean="0"/>
              <a:pPr/>
              <a:t>10/10/2012</a:t>
            </a:fld>
            <a:endParaRPr lang="en-US"/>
          </a:p>
        </p:txBody>
      </p:sp>
      <p:sp>
        <p:nvSpPr>
          <p:cNvPr id="3" name="Footer Placeholder 2"/>
          <p:cNvSpPr>
            <a:spLocks noGrp="1"/>
          </p:cNvSpPr>
          <p:nvPr>
            <p:ph type="ftr" sz="quarter" idx="11"/>
            <p:custDataLst>
              <p:tags r:id="rId2"/>
            </p:custDataLst>
          </p:nvPr>
        </p:nvSpPr>
        <p:spPr/>
        <p:txBody>
          <a:bodyPr/>
          <a:lstStyle/>
          <a:p>
            <a:endParaRPr lang="en-US"/>
          </a:p>
        </p:txBody>
      </p:sp>
      <p:sp>
        <p:nvSpPr>
          <p:cNvPr id="4" name="Slide Number Placeholder 3"/>
          <p:cNvSpPr>
            <a:spLocks noGrp="1"/>
          </p:cNvSpPr>
          <p:nvPr>
            <p:ph type="sldNum" sz="quarter" idx="12"/>
            <p:custDataLst>
              <p:tags r:id="rId3"/>
            </p:custDataLst>
          </p:nvPr>
        </p:nvSpPr>
        <p:spPr/>
        <p:txBody>
          <a:bodyPr/>
          <a:lstStyle/>
          <a:p>
            <a:fld id="{8654E104-BB94-4887-BB17-1E4735A0D9C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2103131" y="1310640"/>
            <a:ext cx="13838240" cy="5577840"/>
          </a:xfrm>
        </p:spPr>
        <p:txBody>
          <a:bodyPr anchor="b"/>
          <a:lstStyle>
            <a:lvl1pPr algn="l">
              <a:defRPr sz="9400" b="1"/>
            </a:lvl1pPr>
          </a:lstStyle>
          <a:p>
            <a:r>
              <a:rPr lang="en-US" smtClean="0"/>
              <a:t>Click to edit Master title style</a:t>
            </a:r>
            <a:endParaRPr lang="en-US"/>
          </a:p>
        </p:txBody>
      </p:sp>
      <p:sp>
        <p:nvSpPr>
          <p:cNvPr id="3" name="Content Placeholder 2"/>
          <p:cNvSpPr>
            <a:spLocks noGrp="1"/>
          </p:cNvSpPr>
          <p:nvPr>
            <p:ph idx="1"/>
            <p:custDataLst>
              <p:tags r:id="rId2"/>
            </p:custDataLst>
          </p:nvPr>
        </p:nvSpPr>
        <p:spPr>
          <a:xfrm>
            <a:off x="16445230" y="1310652"/>
            <a:ext cx="23514050" cy="28094942"/>
          </a:xfrm>
        </p:spPr>
        <p:txBody>
          <a:bodyPr/>
          <a:lstStyle>
            <a:lvl1pPr>
              <a:defRPr sz="15000"/>
            </a:lvl1pPr>
            <a:lvl2pPr>
              <a:defRPr sz="13100"/>
            </a:lvl2pPr>
            <a:lvl3pPr>
              <a:defRPr sz="11200"/>
            </a:lvl3pPr>
            <a:lvl4pPr>
              <a:defRPr sz="9400"/>
            </a:lvl4pPr>
            <a:lvl5pPr>
              <a:defRPr sz="9400"/>
            </a:lvl5pPr>
            <a:lvl6pPr>
              <a:defRPr sz="9400"/>
            </a:lvl6pPr>
            <a:lvl7pPr>
              <a:defRPr sz="9400"/>
            </a:lvl7pPr>
            <a:lvl8pPr>
              <a:defRPr sz="9400"/>
            </a:lvl8pPr>
            <a:lvl9pPr>
              <a:defRPr sz="9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custDataLst>
              <p:tags r:id="rId3"/>
            </p:custDataLst>
          </p:nvPr>
        </p:nvSpPr>
        <p:spPr>
          <a:xfrm>
            <a:off x="2103131" y="6888492"/>
            <a:ext cx="13838240" cy="22517102"/>
          </a:xfrm>
        </p:spPr>
        <p:txBody>
          <a:bodyPr/>
          <a:lstStyle>
            <a:lvl1pPr marL="0" indent="0">
              <a:buNone/>
              <a:defRPr sz="6600"/>
            </a:lvl1pPr>
            <a:lvl2pPr marL="2141459" indent="0">
              <a:buNone/>
              <a:defRPr sz="5600"/>
            </a:lvl2pPr>
            <a:lvl3pPr marL="4282913" indent="0">
              <a:buNone/>
              <a:defRPr sz="4700"/>
            </a:lvl3pPr>
            <a:lvl4pPr marL="6424371" indent="0">
              <a:buNone/>
              <a:defRPr sz="4200"/>
            </a:lvl4pPr>
            <a:lvl5pPr marL="8565825" indent="0">
              <a:buNone/>
              <a:defRPr sz="4200"/>
            </a:lvl5pPr>
            <a:lvl6pPr marL="10707279" indent="0">
              <a:buNone/>
              <a:defRPr sz="4200"/>
            </a:lvl6pPr>
            <a:lvl7pPr marL="12848738" indent="0">
              <a:buNone/>
              <a:defRPr sz="4200"/>
            </a:lvl7pPr>
            <a:lvl8pPr marL="14990196" indent="0">
              <a:buNone/>
              <a:defRPr sz="4200"/>
            </a:lvl8pPr>
            <a:lvl9pPr marL="17131650" indent="0">
              <a:buNone/>
              <a:defRPr sz="4200"/>
            </a:lvl9pPr>
          </a:lstStyle>
          <a:p>
            <a:pPr lvl="0"/>
            <a:r>
              <a:rPr lang="en-US" smtClean="0"/>
              <a:t>Click to edit Master text styles</a:t>
            </a:r>
          </a:p>
        </p:txBody>
      </p:sp>
      <p:sp>
        <p:nvSpPr>
          <p:cNvPr id="5" name="Date Placeholder 4"/>
          <p:cNvSpPr>
            <a:spLocks noGrp="1"/>
          </p:cNvSpPr>
          <p:nvPr>
            <p:ph type="dt" sz="half" idx="10"/>
            <p:custDataLst>
              <p:tags r:id="rId4"/>
            </p:custDataLst>
          </p:nvPr>
        </p:nvSpPr>
        <p:spPr/>
        <p:txBody>
          <a:bodyPr/>
          <a:lstStyle/>
          <a:p>
            <a:fld id="{A4EBCBEF-B825-4402-989B-FDEDE9589AC5}" type="datetimeFigureOut">
              <a:rPr lang="en-US" smtClean="0"/>
              <a:pPr/>
              <a:t>10/10/2012</a:t>
            </a:fld>
            <a:endParaRPr lang="en-US"/>
          </a:p>
        </p:txBody>
      </p:sp>
      <p:sp>
        <p:nvSpPr>
          <p:cNvPr id="6" name="Footer Placeholder 5"/>
          <p:cNvSpPr>
            <a:spLocks noGrp="1"/>
          </p:cNvSpPr>
          <p:nvPr>
            <p:ph type="ftr" sz="quarter" idx="11"/>
            <p:custDataLst>
              <p:tags r:id="rId5"/>
            </p:custDataLst>
          </p:nvPr>
        </p:nvSpPr>
        <p:spPr/>
        <p:txBody>
          <a:bodyPr/>
          <a:lstStyle/>
          <a:p>
            <a:endParaRPr lang="en-US"/>
          </a:p>
        </p:txBody>
      </p:sp>
      <p:sp>
        <p:nvSpPr>
          <p:cNvPr id="7" name="Slide Number Placeholder 6"/>
          <p:cNvSpPr>
            <a:spLocks noGrp="1"/>
          </p:cNvSpPr>
          <p:nvPr>
            <p:ph type="sldNum" sz="quarter" idx="12"/>
            <p:custDataLst>
              <p:tags r:id="rId6"/>
            </p:custDataLst>
          </p:nvPr>
        </p:nvSpPr>
        <p:spPr/>
        <p:txBody>
          <a:bodyPr/>
          <a:lstStyle/>
          <a:p>
            <a:fld id="{8654E104-BB94-4887-BB17-1E4735A0D9C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8244525" y="23042880"/>
            <a:ext cx="25237440" cy="2720342"/>
          </a:xfrm>
        </p:spPr>
        <p:txBody>
          <a:bodyPr anchor="b"/>
          <a:lstStyle>
            <a:lvl1pPr algn="l">
              <a:defRPr sz="9400" b="1"/>
            </a:lvl1pPr>
          </a:lstStyle>
          <a:p>
            <a:r>
              <a:rPr lang="en-US" smtClean="0"/>
              <a:t>Click to edit Master title style</a:t>
            </a:r>
            <a:endParaRPr lang="en-US"/>
          </a:p>
        </p:txBody>
      </p:sp>
      <p:sp>
        <p:nvSpPr>
          <p:cNvPr id="3" name="Picture Placeholder 2"/>
          <p:cNvSpPr>
            <a:spLocks noGrp="1"/>
          </p:cNvSpPr>
          <p:nvPr>
            <p:ph type="pic" idx="1"/>
            <p:custDataLst>
              <p:tags r:id="rId2"/>
            </p:custDataLst>
          </p:nvPr>
        </p:nvSpPr>
        <p:spPr>
          <a:xfrm>
            <a:off x="8244525" y="2941320"/>
            <a:ext cx="25237440" cy="19751040"/>
          </a:xfrm>
        </p:spPr>
        <p:txBody>
          <a:bodyPr/>
          <a:lstStyle>
            <a:lvl1pPr marL="0" indent="0">
              <a:buNone/>
              <a:defRPr sz="15000"/>
            </a:lvl1pPr>
            <a:lvl2pPr marL="2141459" indent="0">
              <a:buNone/>
              <a:defRPr sz="13100"/>
            </a:lvl2pPr>
            <a:lvl3pPr marL="4282913" indent="0">
              <a:buNone/>
              <a:defRPr sz="11200"/>
            </a:lvl3pPr>
            <a:lvl4pPr marL="6424371" indent="0">
              <a:buNone/>
              <a:defRPr sz="9400"/>
            </a:lvl4pPr>
            <a:lvl5pPr marL="8565825" indent="0">
              <a:buNone/>
              <a:defRPr sz="9400"/>
            </a:lvl5pPr>
            <a:lvl6pPr marL="10707279" indent="0">
              <a:buNone/>
              <a:defRPr sz="9400"/>
            </a:lvl6pPr>
            <a:lvl7pPr marL="12848738" indent="0">
              <a:buNone/>
              <a:defRPr sz="9400"/>
            </a:lvl7pPr>
            <a:lvl8pPr marL="14990196" indent="0">
              <a:buNone/>
              <a:defRPr sz="9400"/>
            </a:lvl8pPr>
            <a:lvl9pPr marL="17131650" indent="0">
              <a:buNone/>
              <a:defRPr sz="9400"/>
            </a:lvl9pPr>
          </a:lstStyle>
          <a:p>
            <a:endParaRPr lang="en-US"/>
          </a:p>
        </p:txBody>
      </p:sp>
      <p:sp>
        <p:nvSpPr>
          <p:cNvPr id="4" name="Text Placeholder 3"/>
          <p:cNvSpPr>
            <a:spLocks noGrp="1"/>
          </p:cNvSpPr>
          <p:nvPr>
            <p:ph type="body" sz="half" idx="2"/>
            <p:custDataLst>
              <p:tags r:id="rId3"/>
            </p:custDataLst>
          </p:nvPr>
        </p:nvSpPr>
        <p:spPr>
          <a:xfrm>
            <a:off x="8244525" y="25763222"/>
            <a:ext cx="25237440" cy="3863338"/>
          </a:xfrm>
        </p:spPr>
        <p:txBody>
          <a:bodyPr/>
          <a:lstStyle>
            <a:lvl1pPr marL="0" indent="0">
              <a:buNone/>
              <a:defRPr sz="6600"/>
            </a:lvl1pPr>
            <a:lvl2pPr marL="2141459" indent="0">
              <a:buNone/>
              <a:defRPr sz="5600"/>
            </a:lvl2pPr>
            <a:lvl3pPr marL="4282913" indent="0">
              <a:buNone/>
              <a:defRPr sz="4700"/>
            </a:lvl3pPr>
            <a:lvl4pPr marL="6424371" indent="0">
              <a:buNone/>
              <a:defRPr sz="4200"/>
            </a:lvl4pPr>
            <a:lvl5pPr marL="8565825" indent="0">
              <a:buNone/>
              <a:defRPr sz="4200"/>
            </a:lvl5pPr>
            <a:lvl6pPr marL="10707279" indent="0">
              <a:buNone/>
              <a:defRPr sz="4200"/>
            </a:lvl6pPr>
            <a:lvl7pPr marL="12848738" indent="0">
              <a:buNone/>
              <a:defRPr sz="4200"/>
            </a:lvl7pPr>
            <a:lvl8pPr marL="14990196" indent="0">
              <a:buNone/>
              <a:defRPr sz="4200"/>
            </a:lvl8pPr>
            <a:lvl9pPr marL="17131650" indent="0">
              <a:buNone/>
              <a:defRPr sz="4200"/>
            </a:lvl9pPr>
          </a:lstStyle>
          <a:p>
            <a:pPr lvl="0"/>
            <a:r>
              <a:rPr lang="en-US" smtClean="0"/>
              <a:t>Click to edit Master text styles</a:t>
            </a:r>
          </a:p>
        </p:txBody>
      </p:sp>
      <p:sp>
        <p:nvSpPr>
          <p:cNvPr id="5" name="Date Placeholder 4"/>
          <p:cNvSpPr>
            <a:spLocks noGrp="1"/>
          </p:cNvSpPr>
          <p:nvPr>
            <p:ph type="dt" sz="half" idx="10"/>
            <p:custDataLst>
              <p:tags r:id="rId4"/>
            </p:custDataLst>
          </p:nvPr>
        </p:nvSpPr>
        <p:spPr/>
        <p:txBody>
          <a:bodyPr/>
          <a:lstStyle/>
          <a:p>
            <a:fld id="{A4EBCBEF-B825-4402-989B-FDEDE9589AC5}" type="datetimeFigureOut">
              <a:rPr lang="en-US" smtClean="0"/>
              <a:pPr/>
              <a:t>10/10/2012</a:t>
            </a:fld>
            <a:endParaRPr lang="en-US"/>
          </a:p>
        </p:txBody>
      </p:sp>
      <p:sp>
        <p:nvSpPr>
          <p:cNvPr id="6" name="Footer Placeholder 5"/>
          <p:cNvSpPr>
            <a:spLocks noGrp="1"/>
          </p:cNvSpPr>
          <p:nvPr>
            <p:ph type="ftr" sz="quarter" idx="11"/>
            <p:custDataLst>
              <p:tags r:id="rId5"/>
            </p:custDataLst>
          </p:nvPr>
        </p:nvSpPr>
        <p:spPr/>
        <p:txBody>
          <a:bodyPr/>
          <a:lstStyle/>
          <a:p>
            <a:endParaRPr lang="en-US"/>
          </a:p>
        </p:txBody>
      </p:sp>
      <p:sp>
        <p:nvSpPr>
          <p:cNvPr id="7" name="Slide Number Placeholder 6"/>
          <p:cNvSpPr>
            <a:spLocks noGrp="1"/>
          </p:cNvSpPr>
          <p:nvPr>
            <p:ph type="sldNum" sz="quarter" idx="12"/>
            <p:custDataLst>
              <p:tags r:id="rId6"/>
            </p:custDataLst>
          </p:nvPr>
        </p:nvSpPr>
        <p:spPr/>
        <p:txBody>
          <a:bodyPr/>
          <a:lstStyle/>
          <a:p>
            <a:fld id="{8654E104-BB94-4887-BB17-1E4735A0D9C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a:xfrm>
            <a:off x="2103120" y="1318262"/>
            <a:ext cx="37856160" cy="5486400"/>
          </a:xfrm>
          <a:prstGeom prst="rect">
            <a:avLst/>
          </a:prstGeom>
        </p:spPr>
        <p:txBody>
          <a:bodyPr vert="horz" lIns="428287" tIns="214146" rIns="428287" bIns="214146" rtlCol="0" anchor="ctr">
            <a:normAutofit/>
          </a:bodyPr>
          <a:lstStyle/>
          <a:p>
            <a:r>
              <a:rPr lang="en-US" smtClean="0"/>
              <a:t>Click to edit Master title style</a:t>
            </a:r>
            <a:endParaRPr lang="en-US"/>
          </a:p>
        </p:txBody>
      </p:sp>
      <p:sp>
        <p:nvSpPr>
          <p:cNvPr id="3" name="Text Placeholder 2"/>
          <p:cNvSpPr>
            <a:spLocks noGrp="1"/>
          </p:cNvSpPr>
          <p:nvPr>
            <p:ph type="body" idx="1"/>
            <p:custDataLst>
              <p:tags r:id="rId14"/>
            </p:custDataLst>
          </p:nvPr>
        </p:nvSpPr>
        <p:spPr>
          <a:xfrm>
            <a:off x="2103120" y="7680972"/>
            <a:ext cx="37856160" cy="21724622"/>
          </a:xfrm>
          <a:prstGeom prst="rect">
            <a:avLst/>
          </a:prstGeom>
        </p:spPr>
        <p:txBody>
          <a:bodyPr vert="horz" lIns="428287" tIns="214146" rIns="428287" bIns="214146"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custDataLst>
              <p:tags r:id="rId15"/>
            </p:custDataLst>
          </p:nvPr>
        </p:nvSpPr>
        <p:spPr>
          <a:xfrm>
            <a:off x="2103120" y="30510492"/>
            <a:ext cx="9814560" cy="1752600"/>
          </a:xfrm>
          <a:prstGeom prst="rect">
            <a:avLst/>
          </a:prstGeom>
        </p:spPr>
        <p:txBody>
          <a:bodyPr vert="horz" lIns="428287" tIns="214146" rIns="428287" bIns="214146" rtlCol="0" anchor="ctr"/>
          <a:lstStyle>
            <a:lvl1pPr algn="l">
              <a:defRPr sz="5600">
                <a:solidFill>
                  <a:schemeClr val="tx1">
                    <a:tint val="75000"/>
                  </a:schemeClr>
                </a:solidFill>
              </a:defRPr>
            </a:lvl1pPr>
          </a:lstStyle>
          <a:p>
            <a:fld id="{A4EBCBEF-B825-4402-989B-FDEDE9589AC5}" type="datetimeFigureOut">
              <a:rPr lang="en-US" smtClean="0"/>
              <a:pPr/>
              <a:t>10/10/2012</a:t>
            </a:fld>
            <a:endParaRPr lang="en-US"/>
          </a:p>
        </p:txBody>
      </p:sp>
      <p:sp>
        <p:nvSpPr>
          <p:cNvPr id="5" name="Footer Placeholder 4"/>
          <p:cNvSpPr>
            <a:spLocks noGrp="1"/>
          </p:cNvSpPr>
          <p:nvPr>
            <p:ph type="ftr" sz="quarter" idx="3"/>
            <p:custDataLst>
              <p:tags r:id="rId16"/>
            </p:custDataLst>
          </p:nvPr>
        </p:nvSpPr>
        <p:spPr>
          <a:xfrm>
            <a:off x="14371320" y="30510492"/>
            <a:ext cx="13319760" cy="1752600"/>
          </a:xfrm>
          <a:prstGeom prst="rect">
            <a:avLst/>
          </a:prstGeom>
        </p:spPr>
        <p:txBody>
          <a:bodyPr vert="horz" lIns="428287" tIns="214146" rIns="428287" bIns="214146" rtlCol="0" anchor="ctr"/>
          <a:lstStyle>
            <a:lvl1pPr algn="ctr">
              <a:defRPr sz="5600">
                <a:solidFill>
                  <a:schemeClr val="tx1">
                    <a:tint val="75000"/>
                  </a:schemeClr>
                </a:solidFill>
              </a:defRPr>
            </a:lvl1pPr>
          </a:lstStyle>
          <a:p>
            <a:endParaRPr lang="en-US"/>
          </a:p>
        </p:txBody>
      </p:sp>
      <p:sp>
        <p:nvSpPr>
          <p:cNvPr id="6" name="Slide Number Placeholder 5"/>
          <p:cNvSpPr>
            <a:spLocks noGrp="1"/>
          </p:cNvSpPr>
          <p:nvPr>
            <p:ph type="sldNum" sz="quarter" idx="4"/>
            <p:custDataLst>
              <p:tags r:id="rId17"/>
            </p:custDataLst>
          </p:nvPr>
        </p:nvSpPr>
        <p:spPr>
          <a:xfrm>
            <a:off x="30144720" y="30510492"/>
            <a:ext cx="9814560" cy="1752600"/>
          </a:xfrm>
          <a:prstGeom prst="rect">
            <a:avLst/>
          </a:prstGeom>
        </p:spPr>
        <p:txBody>
          <a:bodyPr vert="horz" lIns="428287" tIns="214146" rIns="428287" bIns="214146" rtlCol="0" anchor="ctr"/>
          <a:lstStyle>
            <a:lvl1pPr algn="r">
              <a:defRPr sz="5600">
                <a:solidFill>
                  <a:schemeClr val="tx1">
                    <a:tint val="75000"/>
                  </a:schemeClr>
                </a:solidFill>
              </a:defRPr>
            </a:lvl1pPr>
          </a:lstStyle>
          <a:p>
            <a:fld id="{8654E104-BB94-4887-BB17-1E4735A0D9C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282913" rtl="0" eaLnBrk="1" latinLnBrk="0" hangingPunct="1">
        <a:spcBef>
          <a:spcPct val="0"/>
        </a:spcBef>
        <a:buNone/>
        <a:defRPr sz="20600" kern="1200">
          <a:solidFill>
            <a:schemeClr val="tx1"/>
          </a:solidFill>
          <a:latin typeface="+mj-lt"/>
          <a:ea typeface="+mj-ea"/>
          <a:cs typeface="+mj-cs"/>
        </a:defRPr>
      </a:lvl1pPr>
    </p:titleStyle>
    <p:bodyStyle>
      <a:lvl1pPr marL="1606094" indent="-1606094" algn="l" defTabSz="4282913" rtl="0" eaLnBrk="1" latinLnBrk="0" hangingPunct="1">
        <a:spcBef>
          <a:spcPct val="20000"/>
        </a:spcBef>
        <a:buFont typeface="Arial" pitchFamily="34" charset="0"/>
        <a:buChar char="•"/>
        <a:defRPr sz="15000" kern="1200">
          <a:solidFill>
            <a:schemeClr val="tx1"/>
          </a:solidFill>
          <a:latin typeface="+mn-lt"/>
          <a:ea typeface="+mn-ea"/>
          <a:cs typeface="+mn-cs"/>
        </a:defRPr>
      </a:lvl1pPr>
      <a:lvl2pPr marL="3479868" indent="-1338409" algn="l" defTabSz="4282913" rtl="0" eaLnBrk="1" latinLnBrk="0" hangingPunct="1">
        <a:spcBef>
          <a:spcPct val="20000"/>
        </a:spcBef>
        <a:buFont typeface="Arial" pitchFamily="34" charset="0"/>
        <a:buChar char="–"/>
        <a:defRPr sz="13100" kern="1200">
          <a:solidFill>
            <a:schemeClr val="tx1"/>
          </a:solidFill>
          <a:latin typeface="+mn-lt"/>
          <a:ea typeface="+mn-ea"/>
          <a:cs typeface="+mn-cs"/>
        </a:defRPr>
      </a:lvl2pPr>
      <a:lvl3pPr marL="5353642" indent="-1070725" algn="l" defTabSz="4282913" rtl="0" eaLnBrk="1" latinLnBrk="0" hangingPunct="1">
        <a:spcBef>
          <a:spcPct val="20000"/>
        </a:spcBef>
        <a:buFont typeface="Arial" pitchFamily="34" charset="0"/>
        <a:buChar char="•"/>
        <a:defRPr sz="11200" kern="1200">
          <a:solidFill>
            <a:schemeClr val="tx1"/>
          </a:solidFill>
          <a:latin typeface="+mn-lt"/>
          <a:ea typeface="+mn-ea"/>
          <a:cs typeface="+mn-cs"/>
        </a:defRPr>
      </a:lvl3pPr>
      <a:lvl4pPr marL="7495096" indent="-1070725" algn="l" defTabSz="4282913" rtl="0" eaLnBrk="1" latinLnBrk="0" hangingPunct="1">
        <a:spcBef>
          <a:spcPct val="20000"/>
        </a:spcBef>
        <a:buFont typeface="Arial" pitchFamily="34" charset="0"/>
        <a:buChar char="–"/>
        <a:defRPr sz="9400" kern="1200">
          <a:solidFill>
            <a:schemeClr val="tx1"/>
          </a:solidFill>
          <a:latin typeface="+mn-lt"/>
          <a:ea typeface="+mn-ea"/>
          <a:cs typeface="+mn-cs"/>
        </a:defRPr>
      </a:lvl4pPr>
      <a:lvl5pPr marL="9636554" indent="-1070725" algn="l" defTabSz="4282913" rtl="0" eaLnBrk="1" latinLnBrk="0" hangingPunct="1">
        <a:spcBef>
          <a:spcPct val="20000"/>
        </a:spcBef>
        <a:buFont typeface="Arial" pitchFamily="34" charset="0"/>
        <a:buChar char="»"/>
        <a:defRPr sz="9400" kern="1200">
          <a:solidFill>
            <a:schemeClr val="tx1"/>
          </a:solidFill>
          <a:latin typeface="+mn-lt"/>
          <a:ea typeface="+mn-ea"/>
          <a:cs typeface="+mn-cs"/>
        </a:defRPr>
      </a:lvl5pPr>
      <a:lvl6pPr marL="11778013" indent="-1070725" algn="l" defTabSz="4282913" rtl="0" eaLnBrk="1" latinLnBrk="0" hangingPunct="1">
        <a:spcBef>
          <a:spcPct val="20000"/>
        </a:spcBef>
        <a:buFont typeface="Arial" pitchFamily="34" charset="0"/>
        <a:buChar char="•"/>
        <a:defRPr sz="9400" kern="1200">
          <a:solidFill>
            <a:schemeClr val="tx1"/>
          </a:solidFill>
          <a:latin typeface="+mn-lt"/>
          <a:ea typeface="+mn-ea"/>
          <a:cs typeface="+mn-cs"/>
        </a:defRPr>
      </a:lvl6pPr>
      <a:lvl7pPr marL="13919467" indent="-1070725" algn="l" defTabSz="4282913" rtl="0" eaLnBrk="1" latinLnBrk="0" hangingPunct="1">
        <a:spcBef>
          <a:spcPct val="20000"/>
        </a:spcBef>
        <a:buFont typeface="Arial" pitchFamily="34" charset="0"/>
        <a:buChar char="•"/>
        <a:defRPr sz="9400" kern="1200">
          <a:solidFill>
            <a:schemeClr val="tx1"/>
          </a:solidFill>
          <a:latin typeface="+mn-lt"/>
          <a:ea typeface="+mn-ea"/>
          <a:cs typeface="+mn-cs"/>
        </a:defRPr>
      </a:lvl7pPr>
      <a:lvl8pPr marL="16060921" indent="-1070725" algn="l" defTabSz="4282913" rtl="0" eaLnBrk="1" latinLnBrk="0" hangingPunct="1">
        <a:spcBef>
          <a:spcPct val="20000"/>
        </a:spcBef>
        <a:buFont typeface="Arial" pitchFamily="34" charset="0"/>
        <a:buChar char="•"/>
        <a:defRPr sz="9400" kern="1200">
          <a:solidFill>
            <a:schemeClr val="tx1"/>
          </a:solidFill>
          <a:latin typeface="+mn-lt"/>
          <a:ea typeface="+mn-ea"/>
          <a:cs typeface="+mn-cs"/>
        </a:defRPr>
      </a:lvl8pPr>
      <a:lvl9pPr marL="18202379" indent="-1070725" algn="l" defTabSz="4282913" rtl="0" eaLnBrk="1" latinLnBrk="0" hangingPunct="1">
        <a:spcBef>
          <a:spcPct val="20000"/>
        </a:spcBef>
        <a:buFont typeface="Arial" pitchFamily="34" charset="0"/>
        <a:buChar char="•"/>
        <a:defRPr sz="9400" kern="1200">
          <a:solidFill>
            <a:schemeClr val="tx1"/>
          </a:solidFill>
          <a:latin typeface="+mn-lt"/>
          <a:ea typeface="+mn-ea"/>
          <a:cs typeface="+mn-cs"/>
        </a:defRPr>
      </a:lvl9pPr>
    </p:bodyStyle>
    <p:otherStyle>
      <a:defPPr>
        <a:defRPr lang="en-US"/>
      </a:defPPr>
      <a:lvl1pPr marL="0" algn="l" defTabSz="4282913" rtl="0" eaLnBrk="1" latinLnBrk="0" hangingPunct="1">
        <a:defRPr sz="8400" kern="1200">
          <a:solidFill>
            <a:schemeClr val="tx1"/>
          </a:solidFill>
          <a:latin typeface="+mn-lt"/>
          <a:ea typeface="+mn-ea"/>
          <a:cs typeface="+mn-cs"/>
        </a:defRPr>
      </a:lvl1pPr>
      <a:lvl2pPr marL="2141459" algn="l" defTabSz="4282913" rtl="0" eaLnBrk="1" latinLnBrk="0" hangingPunct="1">
        <a:defRPr sz="8400" kern="1200">
          <a:solidFill>
            <a:schemeClr val="tx1"/>
          </a:solidFill>
          <a:latin typeface="+mn-lt"/>
          <a:ea typeface="+mn-ea"/>
          <a:cs typeface="+mn-cs"/>
        </a:defRPr>
      </a:lvl2pPr>
      <a:lvl3pPr marL="4282913" algn="l" defTabSz="4282913" rtl="0" eaLnBrk="1" latinLnBrk="0" hangingPunct="1">
        <a:defRPr sz="8400" kern="1200">
          <a:solidFill>
            <a:schemeClr val="tx1"/>
          </a:solidFill>
          <a:latin typeface="+mn-lt"/>
          <a:ea typeface="+mn-ea"/>
          <a:cs typeface="+mn-cs"/>
        </a:defRPr>
      </a:lvl3pPr>
      <a:lvl4pPr marL="6424371" algn="l" defTabSz="4282913" rtl="0" eaLnBrk="1" latinLnBrk="0" hangingPunct="1">
        <a:defRPr sz="8400" kern="1200">
          <a:solidFill>
            <a:schemeClr val="tx1"/>
          </a:solidFill>
          <a:latin typeface="+mn-lt"/>
          <a:ea typeface="+mn-ea"/>
          <a:cs typeface="+mn-cs"/>
        </a:defRPr>
      </a:lvl4pPr>
      <a:lvl5pPr marL="8565825" algn="l" defTabSz="4282913" rtl="0" eaLnBrk="1" latinLnBrk="0" hangingPunct="1">
        <a:defRPr sz="8400" kern="1200">
          <a:solidFill>
            <a:schemeClr val="tx1"/>
          </a:solidFill>
          <a:latin typeface="+mn-lt"/>
          <a:ea typeface="+mn-ea"/>
          <a:cs typeface="+mn-cs"/>
        </a:defRPr>
      </a:lvl5pPr>
      <a:lvl6pPr marL="10707279" algn="l" defTabSz="4282913" rtl="0" eaLnBrk="1" latinLnBrk="0" hangingPunct="1">
        <a:defRPr sz="8400" kern="1200">
          <a:solidFill>
            <a:schemeClr val="tx1"/>
          </a:solidFill>
          <a:latin typeface="+mn-lt"/>
          <a:ea typeface="+mn-ea"/>
          <a:cs typeface="+mn-cs"/>
        </a:defRPr>
      </a:lvl6pPr>
      <a:lvl7pPr marL="12848738" algn="l" defTabSz="4282913" rtl="0" eaLnBrk="1" latinLnBrk="0" hangingPunct="1">
        <a:defRPr sz="8400" kern="1200">
          <a:solidFill>
            <a:schemeClr val="tx1"/>
          </a:solidFill>
          <a:latin typeface="+mn-lt"/>
          <a:ea typeface="+mn-ea"/>
          <a:cs typeface="+mn-cs"/>
        </a:defRPr>
      </a:lvl7pPr>
      <a:lvl8pPr marL="14990196" algn="l" defTabSz="4282913" rtl="0" eaLnBrk="1" latinLnBrk="0" hangingPunct="1">
        <a:defRPr sz="8400" kern="1200">
          <a:solidFill>
            <a:schemeClr val="tx1"/>
          </a:solidFill>
          <a:latin typeface="+mn-lt"/>
          <a:ea typeface="+mn-ea"/>
          <a:cs typeface="+mn-cs"/>
        </a:defRPr>
      </a:lvl8pPr>
      <a:lvl9pPr marL="17131650" algn="l" defTabSz="4282913" rtl="0" eaLnBrk="1" latinLnBrk="0" hangingPunct="1">
        <a:defRPr sz="8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tags" Target="../tags/tag71.xml"/><Relationship Id="rId13" Type="http://schemas.openxmlformats.org/officeDocument/2006/relationships/tags" Target="../tags/tag76.xml"/><Relationship Id="rId18" Type="http://schemas.openxmlformats.org/officeDocument/2006/relationships/tags" Target="../tags/tag81.xml"/><Relationship Id="rId26" Type="http://schemas.openxmlformats.org/officeDocument/2006/relationships/image" Target="../media/image1.png"/><Relationship Id="rId3" Type="http://schemas.openxmlformats.org/officeDocument/2006/relationships/tags" Target="../tags/tag66.xml"/><Relationship Id="rId21" Type="http://schemas.openxmlformats.org/officeDocument/2006/relationships/tags" Target="../tags/tag84.xml"/><Relationship Id="rId7" Type="http://schemas.openxmlformats.org/officeDocument/2006/relationships/tags" Target="../tags/tag70.xml"/><Relationship Id="rId12" Type="http://schemas.openxmlformats.org/officeDocument/2006/relationships/tags" Target="../tags/tag75.xml"/><Relationship Id="rId17" Type="http://schemas.openxmlformats.org/officeDocument/2006/relationships/tags" Target="../tags/tag80.xml"/><Relationship Id="rId25" Type="http://schemas.openxmlformats.org/officeDocument/2006/relationships/hyperlink" Target="mailto:gwolbrin@ucalgary.ca" TargetMode="External"/><Relationship Id="rId2" Type="http://schemas.openxmlformats.org/officeDocument/2006/relationships/tags" Target="../tags/tag65.xml"/><Relationship Id="rId16" Type="http://schemas.openxmlformats.org/officeDocument/2006/relationships/tags" Target="../tags/tag79.xml"/><Relationship Id="rId20" Type="http://schemas.openxmlformats.org/officeDocument/2006/relationships/tags" Target="../tags/tag83.xml"/><Relationship Id="rId1" Type="http://schemas.openxmlformats.org/officeDocument/2006/relationships/tags" Target="../tags/tag64.xml"/><Relationship Id="rId6" Type="http://schemas.openxmlformats.org/officeDocument/2006/relationships/tags" Target="../tags/tag69.xml"/><Relationship Id="rId11" Type="http://schemas.openxmlformats.org/officeDocument/2006/relationships/tags" Target="../tags/tag74.xml"/><Relationship Id="rId24" Type="http://schemas.openxmlformats.org/officeDocument/2006/relationships/hyperlink" Target="mailto:neball@ucalgary.ca" TargetMode="External"/><Relationship Id="rId5" Type="http://schemas.openxmlformats.org/officeDocument/2006/relationships/tags" Target="../tags/tag68.xml"/><Relationship Id="rId15" Type="http://schemas.openxmlformats.org/officeDocument/2006/relationships/tags" Target="../tags/tag78.xml"/><Relationship Id="rId23" Type="http://schemas.openxmlformats.org/officeDocument/2006/relationships/slideLayout" Target="../slideLayouts/slideLayout1.xml"/><Relationship Id="rId28" Type="http://schemas.openxmlformats.org/officeDocument/2006/relationships/image" Target="../media/image3.png"/><Relationship Id="rId10" Type="http://schemas.openxmlformats.org/officeDocument/2006/relationships/tags" Target="../tags/tag73.xml"/><Relationship Id="rId19" Type="http://schemas.openxmlformats.org/officeDocument/2006/relationships/tags" Target="../tags/tag82.xml"/><Relationship Id="rId4" Type="http://schemas.openxmlformats.org/officeDocument/2006/relationships/tags" Target="../tags/tag67.xml"/><Relationship Id="rId9" Type="http://schemas.openxmlformats.org/officeDocument/2006/relationships/tags" Target="../tags/tag72.xml"/><Relationship Id="rId14" Type="http://schemas.openxmlformats.org/officeDocument/2006/relationships/tags" Target="../tags/tag77.xml"/><Relationship Id="rId22" Type="http://schemas.openxmlformats.org/officeDocument/2006/relationships/tags" Target="../tags/tag85.xml"/><Relationship Id="rId27"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custDataLst>
              <p:tags r:id="rId2"/>
            </p:custDataLst>
          </p:nvPr>
        </p:nvSpPr>
        <p:spPr>
          <a:xfrm>
            <a:off x="0" y="-228600"/>
            <a:ext cx="9372600" cy="32918400"/>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428287" tIns="214146" rIns="428287" bIns="214146" rtlCol="0" anchor="ctr"/>
          <a:lstStyle/>
          <a:p>
            <a:pPr algn="ctr"/>
            <a:endParaRPr lang="en-US"/>
          </a:p>
        </p:txBody>
      </p:sp>
      <p:sp>
        <p:nvSpPr>
          <p:cNvPr id="5" name="Rectangle 4"/>
          <p:cNvSpPr/>
          <p:nvPr>
            <p:custDataLst>
              <p:tags r:id="rId3"/>
            </p:custDataLst>
          </p:nvPr>
        </p:nvSpPr>
        <p:spPr>
          <a:xfrm>
            <a:off x="0" y="24765000"/>
            <a:ext cx="42062400" cy="8153400"/>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428287" tIns="214146" rIns="428287" bIns="214146" rtlCol="0" anchor="ctr"/>
          <a:lstStyle/>
          <a:p>
            <a:pPr algn="ctr"/>
            <a:endParaRPr lang="en-US"/>
          </a:p>
        </p:txBody>
      </p:sp>
      <p:sp>
        <p:nvSpPr>
          <p:cNvPr id="7" name="TextBox 6"/>
          <p:cNvSpPr txBox="1"/>
          <p:nvPr>
            <p:custDataLst>
              <p:tags r:id="rId4"/>
            </p:custDataLst>
          </p:nvPr>
        </p:nvSpPr>
        <p:spPr>
          <a:xfrm>
            <a:off x="9677400" y="0"/>
            <a:ext cx="31333440" cy="4741346"/>
          </a:xfrm>
          <a:prstGeom prst="rect">
            <a:avLst/>
          </a:prstGeom>
          <a:noFill/>
        </p:spPr>
        <p:txBody>
          <a:bodyPr wrap="square" lIns="428287" tIns="214146" rIns="428287" bIns="214146" rtlCol="0">
            <a:spAutoFit/>
          </a:bodyPr>
          <a:lstStyle/>
          <a:p>
            <a:pPr algn="ctr"/>
            <a:r>
              <a:rPr lang="en-US" sz="10000" dirty="0" smtClean="0">
                <a:latin typeface="Cambria" pitchFamily="18" charset="0"/>
              </a:rPr>
              <a:t>Ability Expectations of Health Promotion Practitioners</a:t>
            </a:r>
          </a:p>
          <a:p>
            <a:pPr algn="ctr"/>
            <a:r>
              <a:rPr lang="en-US" sz="6000" dirty="0" smtClean="0">
                <a:latin typeface="Cambria" pitchFamily="18" charset="0"/>
              </a:rPr>
              <a:t>Natalie Ball, Dr. </a:t>
            </a:r>
            <a:r>
              <a:rPr lang="en-US" sz="6000" dirty="0" err="1" smtClean="0">
                <a:latin typeface="Cambria" pitchFamily="18" charset="0"/>
              </a:rPr>
              <a:t>Gregor</a:t>
            </a:r>
            <a:r>
              <a:rPr lang="en-US" sz="6000" dirty="0" smtClean="0">
                <a:latin typeface="Cambria" pitchFamily="18" charset="0"/>
              </a:rPr>
              <a:t> </a:t>
            </a:r>
            <a:r>
              <a:rPr lang="en-US" sz="6000" dirty="0" err="1" smtClean="0">
                <a:latin typeface="Cambria" pitchFamily="18" charset="0"/>
              </a:rPr>
              <a:t>Wolbring</a:t>
            </a:r>
            <a:endParaRPr lang="en-US" sz="6000" dirty="0" smtClean="0">
              <a:latin typeface="Cambria" pitchFamily="18" charset="0"/>
            </a:endParaRPr>
          </a:p>
          <a:p>
            <a:pPr algn="ctr"/>
            <a:r>
              <a:rPr lang="en-US" sz="6000" dirty="0" smtClean="0">
                <a:latin typeface="Cambria" pitchFamily="18" charset="0"/>
              </a:rPr>
              <a:t>Faculty of Medicine, University of Calgary, Calgary, Alberta Canada</a:t>
            </a:r>
          </a:p>
          <a:p>
            <a:pPr algn="ctr"/>
            <a:r>
              <a:rPr lang="en-US" sz="6000" dirty="0" smtClean="0">
                <a:latin typeface="Cambria" pitchFamily="18" charset="0"/>
                <a:hlinkClick r:id="rId24"/>
              </a:rPr>
              <a:t>neball@ucalgary.ca</a:t>
            </a:r>
            <a:r>
              <a:rPr lang="en-US" sz="6000" dirty="0" smtClean="0">
                <a:latin typeface="Cambria" pitchFamily="18" charset="0"/>
              </a:rPr>
              <a:t>; </a:t>
            </a:r>
            <a:r>
              <a:rPr lang="en-US" sz="6000" dirty="0" smtClean="0">
                <a:latin typeface="Cambria" pitchFamily="18" charset="0"/>
                <a:hlinkClick r:id="rId25"/>
              </a:rPr>
              <a:t>gwolbrin@ucalgary.ca</a:t>
            </a:r>
            <a:r>
              <a:rPr lang="en-US" sz="6000" dirty="0" smtClean="0">
                <a:latin typeface="Cambria" pitchFamily="18" charset="0"/>
              </a:rPr>
              <a:t> </a:t>
            </a:r>
            <a:endParaRPr lang="en-US" sz="6000" dirty="0">
              <a:latin typeface="Cambria" pitchFamily="18" charset="0"/>
            </a:endParaRPr>
          </a:p>
        </p:txBody>
      </p:sp>
      <p:pic>
        <p:nvPicPr>
          <p:cNvPr id="8" name="Picture 2"/>
          <p:cNvPicPr>
            <a:picLocks noChangeAspect="1" noChangeArrowheads="1"/>
          </p:cNvPicPr>
          <p:nvPr>
            <p:custDataLst>
              <p:tags r:id="rId5"/>
            </p:custDataLst>
          </p:nvPr>
        </p:nvPicPr>
        <p:blipFill>
          <a:blip r:embed="rId26" cstate="print"/>
          <a:srcRect/>
          <a:stretch>
            <a:fillRect/>
          </a:stretch>
        </p:blipFill>
        <p:spPr bwMode="auto">
          <a:xfrm>
            <a:off x="36208854" y="24765000"/>
            <a:ext cx="5929746" cy="8153400"/>
          </a:xfrm>
          <a:prstGeom prst="rect">
            <a:avLst/>
          </a:prstGeom>
          <a:noFill/>
          <a:ln w="9525">
            <a:noFill/>
            <a:miter lim="800000"/>
            <a:headEnd/>
            <a:tailEnd/>
          </a:ln>
        </p:spPr>
      </p:pic>
      <p:sp>
        <p:nvSpPr>
          <p:cNvPr id="16" name="TextBox 15"/>
          <p:cNvSpPr txBox="1"/>
          <p:nvPr>
            <p:custDataLst>
              <p:tags r:id="rId6"/>
            </p:custDataLst>
          </p:nvPr>
        </p:nvSpPr>
        <p:spPr>
          <a:xfrm>
            <a:off x="76200" y="0"/>
            <a:ext cx="9220200" cy="33978533"/>
          </a:xfrm>
          <a:prstGeom prst="rect">
            <a:avLst/>
          </a:prstGeom>
          <a:noFill/>
        </p:spPr>
        <p:txBody>
          <a:bodyPr wrap="square" rtlCol="0">
            <a:spAutoFit/>
          </a:bodyPr>
          <a:lstStyle/>
          <a:p>
            <a:r>
              <a:rPr lang="en-US" sz="6000" b="1" u="sng" dirty="0" smtClean="0">
                <a:latin typeface="Times New Roman" pitchFamily="18" charset="0"/>
                <a:cs typeface="Times New Roman" pitchFamily="18" charset="0"/>
              </a:rPr>
              <a:t>Background</a:t>
            </a:r>
          </a:p>
          <a:p>
            <a:pPr>
              <a:lnSpc>
                <a:spcPct val="150000"/>
              </a:lnSpc>
            </a:pPr>
            <a:r>
              <a:rPr lang="en-CA" sz="3600" dirty="0" smtClean="0">
                <a:latin typeface="Times New Roman" pitchFamily="18" charset="0"/>
                <a:cs typeface="Times New Roman" pitchFamily="18" charset="0"/>
              </a:rPr>
              <a:t>Health </a:t>
            </a:r>
            <a:r>
              <a:rPr lang="en-CA" sz="3600" dirty="0">
                <a:latin typeface="Times New Roman" pitchFamily="18" charset="0"/>
                <a:cs typeface="Times New Roman" pitchFamily="18" charset="0"/>
              </a:rPr>
              <a:t>promotion is </a:t>
            </a:r>
            <a:r>
              <a:rPr lang="en-CA" sz="3600" dirty="0" smtClean="0">
                <a:latin typeface="Times New Roman" pitchFamily="18" charset="0"/>
                <a:cs typeface="Times New Roman" pitchFamily="18" charset="0"/>
              </a:rPr>
              <a:t>“</a:t>
            </a:r>
            <a:r>
              <a:rPr lang="en-CA" sz="3600" dirty="0">
                <a:latin typeface="Times New Roman" pitchFamily="18" charset="0"/>
                <a:cs typeface="Times New Roman" pitchFamily="18" charset="0"/>
              </a:rPr>
              <a:t>the process of enabling people to increase control over, and to improve, their health</a:t>
            </a:r>
            <a:r>
              <a:rPr lang="en-CA" sz="3600" dirty="0" smtClean="0">
                <a:latin typeface="Times New Roman" pitchFamily="18" charset="0"/>
                <a:cs typeface="Times New Roman" pitchFamily="18" charset="0"/>
              </a:rPr>
              <a:t>”(1).  </a:t>
            </a:r>
            <a:r>
              <a:rPr lang="en-CA" sz="3600" dirty="0">
                <a:latin typeface="Times New Roman" pitchFamily="18" charset="0"/>
                <a:cs typeface="Times New Roman" pitchFamily="18" charset="0"/>
              </a:rPr>
              <a:t>Advocates of health promotion have expressed the need for increased training of health promotion practitioners and a greater focus on community empowerment and cooperation with (rather than control of) communities and stakeholders in the future </a:t>
            </a:r>
            <a:r>
              <a:rPr lang="en-CA" sz="3600" dirty="0" smtClean="0">
                <a:latin typeface="Times New Roman" pitchFamily="18" charset="0"/>
                <a:cs typeface="Times New Roman" pitchFamily="18" charset="0"/>
              </a:rPr>
              <a:t>(2). </a:t>
            </a:r>
            <a:endParaRPr lang="en-CA" sz="3600" dirty="0">
              <a:latin typeface="Times New Roman" pitchFamily="18" charset="0"/>
              <a:cs typeface="Times New Roman" pitchFamily="18" charset="0"/>
            </a:endParaRPr>
          </a:p>
          <a:p>
            <a:pPr>
              <a:lnSpc>
                <a:spcPct val="150000"/>
              </a:lnSpc>
            </a:pPr>
            <a:r>
              <a:rPr lang="en-CA" sz="3600" dirty="0">
                <a:latin typeface="Times New Roman" pitchFamily="18" charset="0"/>
                <a:cs typeface="Times New Roman" pitchFamily="18" charset="0"/>
              </a:rPr>
              <a:t>Given the changing landscape in health promotion </a:t>
            </a:r>
            <a:r>
              <a:rPr lang="en-CA" sz="3600" dirty="0" smtClean="0">
                <a:latin typeface="Times New Roman" pitchFamily="18" charset="0"/>
                <a:cs typeface="Times New Roman" pitchFamily="18" charset="0"/>
              </a:rPr>
              <a:t>(3) </a:t>
            </a:r>
            <a:r>
              <a:rPr lang="en-CA" sz="3600" dirty="0">
                <a:latin typeface="Times New Roman" pitchFamily="18" charset="0"/>
                <a:cs typeface="Times New Roman" pitchFamily="18" charset="0"/>
              </a:rPr>
              <a:t>the authors examined current issues, methods and theories in health promotion through an ableism lens and asked the </a:t>
            </a:r>
            <a:r>
              <a:rPr lang="en-CA" sz="3600" dirty="0" smtClean="0">
                <a:latin typeface="Times New Roman" pitchFamily="18" charset="0"/>
                <a:cs typeface="Times New Roman" pitchFamily="18" charset="0"/>
              </a:rPr>
              <a:t>question: what </a:t>
            </a:r>
            <a:r>
              <a:rPr lang="en-CA" sz="3600" dirty="0">
                <a:latin typeface="Times New Roman" pitchFamily="18" charset="0"/>
                <a:cs typeface="Times New Roman" pitchFamily="18" charset="0"/>
              </a:rPr>
              <a:t>abilities are being expected of </a:t>
            </a:r>
            <a:r>
              <a:rPr lang="en-CA" sz="3600" dirty="0" smtClean="0">
                <a:latin typeface="Times New Roman" pitchFamily="18" charset="0"/>
                <a:cs typeface="Times New Roman" pitchFamily="18" charset="0"/>
              </a:rPr>
              <a:t> health promotion practitioners </a:t>
            </a:r>
            <a:r>
              <a:rPr lang="en-CA" sz="3600" dirty="0">
                <a:latin typeface="Times New Roman" pitchFamily="18" charset="0"/>
                <a:cs typeface="Times New Roman" pitchFamily="18" charset="0"/>
              </a:rPr>
              <a:t>or will be expected of them in the future? </a:t>
            </a:r>
            <a:r>
              <a:rPr lang="en-CA" sz="3600" dirty="0">
                <a:latin typeface="Times New Roman" pitchFamily="18" charset="0"/>
                <a:cs typeface="Times New Roman" pitchFamily="18" charset="0"/>
              </a:rPr>
              <a:t>A</a:t>
            </a:r>
            <a:r>
              <a:rPr lang="en-CA" sz="3600" dirty="0" smtClean="0">
                <a:latin typeface="Times New Roman" pitchFamily="18" charset="0"/>
                <a:cs typeface="Times New Roman" pitchFamily="18" charset="0"/>
              </a:rPr>
              <a:t> </a:t>
            </a:r>
            <a:r>
              <a:rPr lang="en-CA" sz="3600" dirty="0">
                <a:latin typeface="Times New Roman" pitchFamily="18" charset="0"/>
                <a:cs typeface="Times New Roman" pitchFamily="18" charset="0"/>
              </a:rPr>
              <a:t>compilation of  </a:t>
            </a:r>
            <a:r>
              <a:rPr lang="en-CA" sz="3600" dirty="0" smtClean="0">
                <a:latin typeface="Times New Roman" pitchFamily="18" charset="0"/>
                <a:cs typeface="Times New Roman" pitchFamily="18" charset="0"/>
              </a:rPr>
              <a:t>core </a:t>
            </a:r>
            <a:r>
              <a:rPr lang="en-CA" sz="3600" dirty="0">
                <a:latin typeface="Times New Roman" pitchFamily="18" charset="0"/>
                <a:cs typeface="Times New Roman" pitchFamily="18" charset="0"/>
              </a:rPr>
              <a:t>competencies expected of health promotion was produced, which may have implications for training </a:t>
            </a:r>
            <a:r>
              <a:rPr lang="en-CA" sz="3600" dirty="0" smtClean="0">
                <a:latin typeface="Times New Roman" pitchFamily="18" charset="0"/>
                <a:cs typeface="Times New Roman" pitchFamily="18" charset="0"/>
              </a:rPr>
              <a:t>health promotion practitioners </a:t>
            </a:r>
            <a:r>
              <a:rPr lang="en-CA" sz="6000" b="1" u="sng" dirty="0" smtClean="0">
                <a:latin typeface="Times New Roman" pitchFamily="18" charset="0"/>
                <a:cs typeface="Times New Roman" pitchFamily="18" charset="0"/>
              </a:rPr>
              <a:t>Method</a:t>
            </a:r>
            <a:endParaRPr lang="en-CA" sz="6000" b="1" u="sng" dirty="0" smtClean="0">
              <a:latin typeface="Times New Roman" pitchFamily="18" charset="0"/>
              <a:cs typeface="Times New Roman" pitchFamily="18" charset="0"/>
            </a:endParaRPr>
          </a:p>
          <a:p>
            <a:pPr>
              <a:lnSpc>
                <a:spcPct val="150000"/>
              </a:lnSpc>
            </a:pPr>
            <a:r>
              <a:rPr lang="en-CA" sz="3600" dirty="0">
                <a:latin typeface="Times New Roman" pitchFamily="18" charset="0"/>
                <a:cs typeface="Times New Roman" pitchFamily="18" charset="0"/>
              </a:rPr>
              <a:t>A scoping review was performed following </a:t>
            </a:r>
            <a:r>
              <a:rPr lang="en-CA" sz="3600" dirty="0" err="1">
                <a:latin typeface="Times New Roman" pitchFamily="18" charset="0"/>
                <a:cs typeface="Times New Roman" pitchFamily="18" charset="0"/>
              </a:rPr>
              <a:t>Arksey</a:t>
            </a:r>
            <a:r>
              <a:rPr lang="en-CA" sz="3600" dirty="0">
                <a:latin typeface="Times New Roman" pitchFamily="18" charset="0"/>
                <a:cs typeface="Times New Roman" pitchFamily="18" charset="0"/>
              </a:rPr>
              <a:t> and O’Malley </a:t>
            </a:r>
            <a:r>
              <a:rPr lang="en-CA" sz="3600" dirty="0" smtClean="0">
                <a:latin typeface="Times New Roman" pitchFamily="18" charset="0"/>
                <a:cs typeface="Times New Roman" pitchFamily="18" charset="0"/>
              </a:rPr>
              <a:t>(4). </a:t>
            </a:r>
            <a:r>
              <a:rPr lang="en-CA" sz="3600" dirty="0">
                <a:latin typeface="Times New Roman" pitchFamily="18" charset="0"/>
                <a:cs typeface="Times New Roman" pitchFamily="18" charset="0"/>
              </a:rPr>
              <a:t>It examined the ability expectation of health promotion and its practitioners. </a:t>
            </a:r>
            <a:r>
              <a:rPr lang="en-CA" sz="3600" dirty="0" smtClean="0">
                <a:latin typeface="Times New Roman" pitchFamily="18" charset="0"/>
                <a:cs typeface="Times New Roman" pitchFamily="18" charset="0"/>
              </a:rPr>
              <a:t>First</a:t>
            </a:r>
            <a:r>
              <a:rPr lang="en-CA" sz="3600" dirty="0" smtClean="0">
                <a:latin typeface="Times New Roman" pitchFamily="18" charset="0"/>
                <a:cs typeface="Times New Roman" pitchFamily="18" charset="0"/>
              </a:rPr>
              <a:t> </a:t>
            </a:r>
            <a:r>
              <a:rPr lang="en-CA" sz="3600" dirty="0">
                <a:latin typeface="Times New Roman" pitchFamily="18" charset="0"/>
                <a:cs typeface="Times New Roman" pitchFamily="18" charset="0"/>
              </a:rPr>
              <a:t>set of inclusion criteria for all </a:t>
            </a:r>
            <a:r>
              <a:rPr lang="en-CA" sz="3600" dirty="0" smtClean="0">
                <a:latin typeface="Times New Roman" pitchFamily="18" charset="0"/>
                <a:cs typeface="Times New Roman" pitchFamily="18" charset="0"/>
              </a:rPr>
              <a:t>articles included:</a:t>
            </a:r>
          </a:p>
          <a:p>
            <a:pPr>
              <a:lnSpc>
                <a:spcPct val="150000"/>
              </a:lnSpc>
              <a:buFont typeface="Arial" pitchFamily="34" charset="0"/>
              <a:buChar char="•"/>
            </a:pPr>
            <a:r>
              <a:rPr lang="en-CA" sz="3600" dirty="0" smtClean="0">
                <a:latin typeface="Times New Roman" pitchFamily="18" charset="0"/>
                <a:cs typeface="Times New Roman" pitchFamily="18" charset="0"/>
              </a:rPr>
              <a:t>Published in full-text English in Google Scholar between January 1, 2010 and December 31, </a:t>
            </a:r>
            <a:r>
              <a:rPr lang="en-CA" sz="3600" dirty="0" smtClean="0">
                <a:latin typeface="Times New Roman" pitchFamily="18" charset="0"/>
                <a:cs typeface="Times New Roman" pitchFamily="18" charset="0"/>
              </a:rPr>
              <a:t>2011</a:t>
            </a:r>
            <a:endParaRPr lang="en-CA" sz="3600" dirty="0" smtClean="0">
              <a:latin typeface="Times New Roman" pitchFamily="18" charset="0"/>
              <a:cs typeface="Times New Roman" pitchFamily="18" charset="0"/>
            </a:endParaRPr>
          </a:p>
          <a:p>
            <a:pPr>
              <a:lnSpc>
                <a:spcPct val="150000"/>
              </a:lnSpc>
              <a:buFont typeface="Arial" pitchFamily="34" charset="0"/>
              <a:buChar char="•"/>
            </a:pPr>
            <a:r>
              <a:rPr lang="en-CA" sz="3600" dirty="0" smtClean="0">
                <a:latin typeface="Times New Roman" pitchFamily="18" charset="0"/>
                <a:cs typeface="Times New Roman" pitchFamily="18" charset="0"/>
              </a:rPr>
              <a:t>We </a:t>
            </a:r>
            <a:r>
              <a:rPr lang="en-CA" sz="3600" dirty="0">
                <a:latin typeface="Times New Roman" pitchFamily="18" charset="0"/>
                <a:cs typeface="Times New Roman" pitchFamily="18" charset="0"/>
              </a:rPr>
              <a:t>found for the following keywords "health promotion method"  (n=21) ; "health promotion theory"  (n=217); "Future of health promotion" (n= 85); "Vision for health promotion" (n=15) and “health promotion framework"  (n=126 ) </a:t>
            </a:r>
            <a:r>
              <a:rPr lang="en-CA" sz="3600" dirty="0" smtClean="0">
                <a:latin typeface="Times New Roman" pitchFamily="18" charset="0"/>
                <a:cs typeface="Times New Roman" pitchFamily="18" charset="0"/>
              </a:rPr>
              <a:t>articles </a:t>
            </a:r>
          </a:p>
          <a:p>
            <a:pPr>
              <a:lnSpc>
                <a:spcPct val="150000"/>
              </a:lnSpc>
            </a:pPr>
            <a:r>
              <a:rPr lang="en-US" sz="3600" dirty="0" smtClean="0">
                <a:latin typeface="Times New Roman" pitchFamily="18" charset="0"/>
                <a:cs typeface="Times New Roman" pitchFamily="18" charset="0"/>
              </a:rPr>
              <a:t>Second set of inclusion criteria</a:t>
            </a:r>
          </a:p>
          <a:p>
            <a:pPr>
              <a:lnSpc>
                <a:spcPct val="150000"/>
              </a:lnSpc>
              <a:buFont typeface="Arial" pitchFamily="34" charset="0"/>
              <a:buChar char="•"/>
            </a:pPr>
            <a:r>
              <a:rPr lang="en-US" sz="3600" dirty="0" smtClean="0">
                <a:latin typeface="Times New Roman" pitchFamily="18" charset="0"/>
                <a:cs typeface="Times New Roman" pitchFamily="18" charset="0"/>
              </a:rPr>
              <a:t>Must be published in a peer-reviewed journal</a:t>
            </a:r>
          </a:p>
          <a:p>
            <a:pPr>
              <a:lnSpc>
                <a:spcPct val="150000"/>
              </a:lnSpc>
              <a:buFont typeface="Arial" pitchFamily="34" charset="0"/>
              <a:buChar char="•"/>
            </a:pPr>
            <a:r>
              <a:rPr lang="en-US" sz="3600" dirty="0" smtClean="0">
                <a:latin typeface="Times New Roman" pitchFamily="18" charset="0"/>
                <a:cs typeface="Times New Roman" pitchFamily="18" charset="0"/>
              </a:rPr>
              <a:t>Focus </a:t>
            </a:r>
            <a:r>
              <a:rPr lang="en-US" sz="3600" dirty="0" smtClean="0">
                <a:latin typeface="Times New Roman" pitchFamily="18" charset="0"/>
                <a:cs typeface="Times New Roman" pitchFamily="18" charset="0"/>
              </a:rPr>
              <a:t>of article must be health promotion</a:t>
            </a:r>
          </a:p>
          <a:p>
            <a:pPr>
              <a:lnSpc>
                <a:spcPct val="150000"/>
              </a:lnSpc>
              <a:buFont typeface="Arial" pitchFamily="34" charset="0"/>
              <a:buChar char="•"/>
            </a:pPr>
            <a:r>
              <a:rPr lang="en-US" sz="3600" dirty="0" smtClean="0">
                <a:latin typeface="Times New Roman" pitchFamily="18" charset="0"/>
                <a:cs typeface="Times New Roman" pitchFamily="18" charset="0"/>
              </a:rPr>
              <a:t>Article must introduce or discuss a method, theory or framework within health </a:t>
            </a:r>
            <a:r>
              <a:rPr lang="en-US" sz="3600" dirty="0" smtClean="0">
                <a:latin typeface="Times New Roman" pitchFamily="18" charset="0"/>
                <a:cs typeface="Times New Roman" pitchFamily="18" charset="0"/>
              </a:rPr>
              <a:t>promotion; result n=54)</a:t>
            </a:r>
            <a:endParaRPr lang="en-CA" sz="3600" dirty="0">
              <a:latin typeface="Times New Roman" pitchFamily="18" charset="0"/>
              <a:cs typeface="Times New Roman" pitchFamily="18" charset="0"/>
            </a:endParaRPr>
          </a:p>
        </p:txBody>
      </p:sp>
      <p:sp>
        <p:nvSpPr>
          <p:cNvPr id="1031" name="AutoShape 7" descr="Description: C:\Users\Jacqueline\Desktop\Work\Wolb-pack Docs\The Wolb Pack.png"/>
          <p:cNvSpPr>
            <a:spLocks noChangeAspect="1" noChangeArrowheads="1"/>
          </p:cNvSpPr>
          <p:nvPr>
            <p:custDataLst>
              <p:tags r:id="rId7"/>
            </p:custDataLst>
          </p:nvPr>
        </p:nvSpPr>
        <p:spPr bwMode="auto">
          <a:xfrm>
            <a:off x="155575" y="-1135063"/>
            <a:ext cx="2752725" cy="2371726"/>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33" name="AutoShape 9" descr="Description: C:\Users\Jacqueline\Desktop\Work\Wolb-pack Docs\The Wolb Pack.png"/>
          <p:cNvSpPr>
            <a:spLocks noChangeAspect="1" noChangeArrowheads="1"/>
          </p:cNvSpPr>
          <p:nvPr>
            <p:custDataLst>
              <p:tags r:id="rId8"/>
            </p:custDataLst>
          </p:nvPr>
        </p:nvSpPr>
        <p:spPr bwMode="auto">
          <a:xfrm>
            <a:off x="155575" y="-1135063"/>
            <a:ext cx="2752725" cy="2371726"/>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35" name="AutoShape 11" descr="Description: C:\Users\Jacqueline\Desktop\Work\Wolb-pack Docs\The Wolb Pack.png"/>
          <p:cNvSpPr>
            <a:spLocks noChangeAspect="1" noChangeArrowheads="1"/>
          </p:cNvSpPr>
          <p:nvPr>
            <p:custDataLst>
              <p:tags r:id="rId9"/>
            </p:custDataLst>
          </p:nvPr>
        </p:nvSpPr>
        <p:spPr bwMode="auto">
          <a:xfrm>
            <a:off x="155575" y="-1135063"/>
            <a:ext cx="2752725" cy="2371726"/>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37" name="AutoShape 13" descr="Description: C:\Users\Jacqueline\Desktop\Work\Wolb-pack Docs\The Wolb Pack.png"/>
          <p:cNvSpPr>
            <a:spLocks noChangeAspect="1" noChangeArrowheads="1"/>
          </p:cNvSpPr>
          <p:nvPr>
            <p:custDataLst>
              <p:tags r:id="rId10"/>
            </p:custDataLst>
          </p:nvPr>
        </p:nvSpPr>
        <p:spPr bwMode="auto">
          <a:xfrm>
            <a:off x="155575" y="-1135063"/>
            <a:ext cx="2752725" cy="2371726"/>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39" name="AutoShape 15" descr="Description: C:\Users\Jacqueline\Desktop\Work\Wolb-pack Docs\The Wolb Pack.png"/>
          <p:cNvSpPr>
            <a:spLocks noChangeAspect="1" noChangeArrowheads="1"/>
          </p:cNvSpPr>
          <p:nvPr>
            <p:custDataLst>
              <p:tags r:id="rId11"/>
            </p:custDataLst>
          </p:nvPr>
        </p:nvSpPr>
        <p:spPr bwMode="auto">
          <a:xfrm>
            <a:off x="155575" y="-1135063"/>
            <a:ext cx="2752725" cy="2371726"/>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41" name="AutoShape 17" descr="Description: C:\Users\Jacqueline\Desktop\Work\Wolb-pack Docs\The Wolb Pack.png"/>
          <p:cNvSpPr>
            <a:spLocks noChangeAspect="1" noChangeArrowheads="1"/>
          </p:cNvSpPr>
          <p:nvPr>
            <p:custDataLst>
              <p:tags r:id="rId12"/>
            </p:custDataLst>
          </p:nvPr>
        </p:nvSpPr>
        <p:spPr bwMode="auto">
          <a:xfrm>
            <a:off x="155575" y="-1135063"/>
            <a:ext cx="2752725" cy="2371726"/>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43" name="AutoShape 19" descr="Description: C:\Users\Jacqueline\Desktop\Work\Wolb-pack Docs\The Wolb Pack.png"/>
          <p:cNvSpPr>
            <a:spLocks noChangeAspect="1" noChangeArrowheads="1"/>
          </p:cNvSpPr>
          <p:nvPr>
            <p:custDataLst>
              <p:tags r:id="rId13"/>
            </p:custDataLst>
          </p:nvPr>
        </p:nvSpPr>
        <p:spPr bwMode="auto">
          <a:xfrm>
            <a:off x="155575" y="-1135063"/>
            <a:ext cx="2752725" cy="2371726"/>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044" name="Picture 20"/>
          <p:cNvPicPr>
            <a:picLocks noChangeAspect="1" noChangeArrowheads="1"/>
          </p:cNvPicPr>
          <p:nvPr>
            <p:custDataLst>
              <p:tags r:id="rId14"/>
            </p:custDataLst>
          </p:nvPr>
        </p:nvPicPr>
        <p:blipFill>
          <a:blip r:embed="rId27" cstate="print"/>
          <a:srcRect/>
          <a:stretch>
            <a:fillRect/>
          </a:stretch>
        </p:blipFill>
        <p:spPr bwMode="auto">
          <a:xfrm>
            <a:off x="29413200" y="26289000"/>
            <a:ext cx="5638800" cy="4445977"/>
          </a:xfrm>
          <a:prstGeom prst="rect">
            <a:avLst/>
          </a:prstGeom>
          <a:noFill/>
          <a:ln w="9525">
            <a:noFill/>
            <a:miter lim="800000"/>
            <a:headEnd/>
            <a:tailEnd/>
          </a:ln>
        </p:spPr>
      </p:pic>
      <p:sp>
        <p:nvSpPr>
          <p:cNvPr id="29" name="TextBox 28"/>
          <p:cNvSpPr txBox="1"/>
          <p:nvPr>
            <p:custDataLst>
              <p:tags r:id="rId15"/>
            </p:custDataLst>
          </p:nvPr>
        </p:nvSpPr>
        <p:spPr>
          <a:xfrm>
            <a:off x="18516600" y="24765000"/>
            <a:ext cx="9601200" cy="1015663"/>
          </a:xfrm>
          <a:prstGeom prst="rect">
            <a:avLst/>
          </a:prstGeom>
          <a:noFill/>
        </p:spPr>
        <p:txBody>
          <a:bodyPr wrap="square" rtlCol="0">
            <a:spAutoFit/>
          </a:bodyPr>
          <a:lstStyle/>
          <a:p>
            <a:r>
              <a:rPr lang="en-US" sz="6000" b="1" u="sng" dirty="0" smtClean="0">
                <a:latin typeface="Cambria" pitchFamily="18" charset="0"/>
              </a:rPr>
              <a:t>References</a:t>
            </a:r>
            <a:endParaRPr lang="en-US" sz="3500" dirty="0">
              <a:latin typeface="Cambria" pitchFamily="18" charset="0"/>
            </a:endParaRPr>
          </a:p>
        </p:txBody>
      </p:sp>
      <p:pic>
        <p:nvPicPr>
          <p:cNvPr id="24" name="Picture 23" descr="sshrclogo.png"/>
          <p:cNvPicPr>
            <a:picLocks noChangeAspect="1"/>
          </p:cNvPicPr>
          <p:nvPr>
            <p:custDataLst>
              <p:tags r:id="rId16"/>
            </p:custDataLst>
          </p:nvPr>
        </p:nvPicPr>
        <p:blipFill>
          <a:blip r:embed="rId28" cstate="print"/>
          <a:stretch>
            <a:fillRect/>
          </a:stretch>
        </p:blipFill>
        <p:spPr>
          <a:xfrm>
            <a:off x="21640800" y="31710184"/>
            <a:ext cx="14935200" cy="1208216"/>
          </a:xfrm>
          <a:prstGeom prst="rect">
            <a:avLst/>
          </a:prstGeom>
        </p:spPr>
      </p:pic>
      <p:sp>
        <p:nvSpPr>
          <p:cNvPr id="30" name="TextBox 29"/>
          <p:cNvSpPr txBox="1"/>
          <p:nvPr>
            <p:custDataLst>
              <p:tags r:id="rId17"/>
            </p:custDataLst>
          </p:nvPr>
        </p:nvSpPr>
        <p:spPr>
          <a:xfrm>
            <a:off x="32537400" y="4741346"/>
            <a:ext cx="9601200" cy="15973604"/>
          </a:xfrm>
          <a:prstGeom prst="rect">
            <a:avLst/>
          </a:prstGeom>
          <a:noFill/>
        </p:spPr>
        <p:txBody>
          <a:bodyPr wrap="square" rtlCol="0">
            <a:spAutoFit/>
          </a:bodyPr>
          <a:lstStyle/>
          <a:p>
            <a:r>
              <a:rPr lang="en-US" sz="6000" b="1" u="sng" dirty="0" smtClean="0">
                <a:latin typeface="Times New Roman" pitchFamily="18" charset="0"/>
                <a:cs typeface="Times New Roman" pitchFamily="18" charset="0"/>
              </a:rPr>
              <a:t>Discussion</a:t>
            </a:r>
            <a:endParaRPr lang="en-US" sz="6000" dirty="0" smtClean="0">
              <a:latin typeface="Times New Roman" pitchFamily="18" charset="0"/>
              <a:cs typeface="Times New Roman" pitchFamily="18" charset="0"/>
            </a:endParaRPr>
          </a:p>
          <a:p>
            <a:pPr>
              <a:lnSpc>
                <a:spcPct val="150000"/>
              </a:lnSpc>
            </a:pPr>
            <a:r>
              <a:rPr lang="en-CA" sz="3600" dirty="0">
                <a:latin typeface="Times New Roman" pitchFamily="18" charset="0"/>
                <a:cs typeface="Times New Roman" pitchFamily="18" charset="0"/>
              </a:rPr>
              <a:t>The abilities that were identified in the HP literature highlighted how much we are expecting of our health promotion practitioners. The abilities expected are multiple and wide-ranging, from researcher to mediator to counselor. The great number of abilities expected, we believe, illustrates the need for many health promotion practitioners in a wide variety of settings from a wide variety of backgrounds—it would be near impossible for one person to possess all of the abilities that were identified in the literature. Additionally, these expectations showcase just how much we expect health promotion as an institution to accomplish: we expect to change health by taking into account all of the factors that impact it, which could be infinite. For such an expansive task, it seems that a great deal of labour and resources are justified to accomplish it.</a:t>
            </a:r>
            <a:endParaRPr lang="en-US" sz="3500" dirty="0">
              <a:latin typeface="Times New Roman" pitchFamily="18" charset="0"/>
              <a:cs typeface="Times New Roman" pitchFamily="18" charset="0"/>
            </a:endParaRPr>
          </a:p>
        </p:txBody>
      </p:sp>
      <p:graphicFrame>
        <p:nvGraphicFramePr>
          <p:cNvPr id="23" name="Table 22"/>
          <p:cNvGraphicFramePr>
            <a:graphicFrameLocks noGrp="1"/>
          </p:cNvGraphicFramePr>
          <p:nvPr>
            <p:custDataLst>
              <p:tags r:id="rId18"/>
            </p:custDataLst>
          </p:nvPr>
        </p:nvGraphicFramePr>
        <p:xfrm>
          <a:off x="10287000" y="5029200"/>
          <a:ext cx="10820400" cy="17731006"/>
        </p:xfrm>
        <a:graphic>
          <a:graphicData uri="http://schemas.openxmlformats.org/drawingml/2006/table">
            <a:tbl>
              <a:tblPr firstRow="1" bandRow="1">
                <a:tableStyleId>{21E4AEA4-8DFA-4A89-87EB-49C32662AFE0}</a:tableStyleId>
              </a:tblPr>
              <a:tblGrid>
                <a:gridCol w="5410200"/>
                <a:gridCol w="5410200"/>
              </a:tblGrid>
              <a:tr h="552539">
                <a:tc>
                  <a:txBody>
                    <a:bodyPr/>
                    <a:lstStyle/>
                    <a:p>
                      <a:pPr marL="0" marR="0">
                        <a:lnSpc>
                          <a:spcPct val="115000"/>
                        </a:lnSpc>
                        <a:spcBef>
                          <a:spcPts val="0"/>
                        </a:spcBef>
                        <a:spcAft>
                          <a:spcPts val="0"/>
                        </a:spcAft>
                      </a:pPr>
                      <a:r>
                        <a:rPr lang="en-US" sz="2400" b="0" u="sng" dirty="0">
                          <a:latin typeface="Times New Roman"/>
                          <a:ea typeface="Calibri"/>
                          <a:cs typeface="Times New Roman"/>
                        </a:rPr>
                        <a:t>Needs in Health Promotion</a:t>
                      </a:r>
                      <a:endParaRPr lang="en-US" sz="2400" b="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b="0" u="sng" dirty="0">
                          <a:latin typeface="Times New Roman"/>
                          <a:ea typeface="Calibri"/>
                          <a:cs typeface="Times New Roman"/>
                        </a:rPr>
                        <a:t># of articles appeared in (n=54)</a:t>
                      </a:r>
                      <a:endParaRPr lang="en-US" sz="2400" b="0" dirty="0">
                        <a:latin typeface="Calibri"/>
                        <a:ea typeface="Calibri"/>
                        <a:cs typeface="Times New Roman"/>
                      </a:endParaRPr>
                    </a:p>
                  </a:txBody>
                  <a:tcPr marL="68580" marR="68580" marT="0" marB="0"/>
                </a:tc>
              </a:tr>
              <a:tr h="552539">
                <a:tc>
                  <a:txBody>
                    <a:bodyPr/>
                    <a:lstStyle/>
                    <a:p>
                      <a:pPr marL="0" marR="0">
                        <a:lnSpc>
                          <a:spcPct val="115000"/>
                        </a:lnSpc>
                        <a:spcBef>
                          <a:spcPts val="0"/>
                        </a:spcBef>
                        <a:spcAft>
                          <a:spcPts val="0"/>
                        </a:spcAft>
                      </a:pPr>
                      <a:r>
                        <a:rPr lang="en-US" sz="2400" dirty="0">
                          <a:latin typeface="Times New Roman"/>
                          <a:ea typeface="Calibri"/>
                          <a:cs typeface="Times New Roman"/>
                        </a:rPr>
                        <a:t>More Accurate Assessment</a:t>
                      </a:r>
                      <a:endParaRPr lang="en-US" sz="24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a:latin typeface="Times New Roman"/>
                          <a:ea typeface="Calibri"/>
                          <a:cs typeface="Times New Roman"/>
                        </a:rPr>
                        <a:t>12</a:t>
                      </a:r>
                      <a:endParaRPr lang="en-US" sz="2400">
                        <a:latin typeface="Calibri"/>
                        <a:ea typeface="Calibri"/>
                        <a:cs typeface="Times New Roman"/>
                      </a:endParaRPr>
                    </a:p>
                  </a:txBody>
                  <a:tcPr marL="68580" marR="68580" marT="0" marB="0"/>
                </a:tc>
              </a:tr>
              <a:tr h="552539">
                <a:tc>
                  <a:txBody>
                    <a:bodyPr/>
                    <a:lstStyle/>
                    <a:p>
                      <a:pPr marL="0" marR="0">
                        <a:lnSpc>
                          <a:spcPct val="115000"/>
                        </a:lnSpc>
                        <a:spcBef>
                          <a:spcPts val="0"/>
                        </a:spcBef>
                        <a:spcAft>
                          <a:spcPts val="0"/>
                        </a:spcAft>
                      </a:pPr>
                      <a:r>
                        <a:rPr lang="en-US" sz="2400" dirty="0">
                          <a:latin typeface="Times New Roman"/>
                          <a:ea typeface="Calibri"/>
                          <a:cs typeface="Times New Roman"/>
                        </a:rPr>
                        <a:t>More Practical Methods</a:t>
                      </a:r>
                      <a:endParaRPr lang="en-US" sz="24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a:latin typeface="Times New Roman"/>
                          <a:ea typeface="Calibri"/>
                          <a:cs typeface="Times New Roman"/>
                        </a:rPr>
                        <a:t>14</a:t>
                      </a:r>
                      <a:endParaRPr lang="en-US" sz="2400">
                        <a:latin typeface="Calibri"/>
                        <a:ea typeface="Calibri"/>
                        <a:cs typeface="Times New Roman"/>
                      </a:endParaRPr>
                    </a:p>
                  </a:txBody>
                  <a:tcPr marL="68580" marR="68580" marT="0" marB="0"/>
                </a:tc>
              </a:tr>
              <a:tr h="552539">
                <a:tc>
                  <a:txBody>
                    <a:bodyPr/>
                    <a:lstStyle/>
                    <a:p>
                      <a:pPr marL="0" marR="0">
                        <a:lnSpc>
                          <a:spcPct val="115000"/>
                        </a:lnSpc>
                        <a:spcBef>
                          <a:spcPts val="0"/>
                        </a:spcBef>
                        <a:spcAft>
                          <a:spcPts val="0"/>
                        </a:spcAft>
                      </a:pPr>
                      <a:r>
                        <a:rPr lang="en-US" sz="2400" dirty="0">
                          <a:latin typeface="Times New Roman"/>
                          <a:ea typeface="Calibri"/>
                          <a:cs typeface="Times New Roman"/>
                        </a:rPr>
                        <a:t>Use of Appropriate Methods</a:t>
                      </a:r>
                      <a:endParaRPr lang="en-US" sz="24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a:latin typeface="Times New Roman"/>
                          <a:ea typeface="Calibri"/>
                          <a:cs typeface="Times New Roman"/>
                        </a:rPr>
                        <a:t>6</a:t>
                      </a:r>
                      <a:endParaRPr lang="en-US" sz="2400">
                        <a:latin typeface="Calibri"/>
                        <a:ea typeface="Calibri"/>
                        <a:cs typeface="Times New Roman"/>
                      </a:endParaRPr>
                    </a:p>
                  </a:txBody>
                  <a:tcPr marL="68580" marR="68580" marT="0" marB="0"/>
                </a:tc>
              </a:tr>
              <a:tr h="552539">
                <a:tc>
                  <a:txBody>
                    <a:bodyPr/>
                    <a:lstStyle/>
                    <a:p>
                      <a:pPr marL="0" marR="0">
                        <a:lnSpc>
                          <a:spcPct val="115000"/>
                        </a:lnSpc>
                        <a:spcBef>
                          <a:spcPts val="0"/>
                        </a:spcBef>
                        <a:spcAft>
                          <a:spcPts val="0"/>
                        </a:spcAft>
                      </a:pPr>
                      <a:r>
                        <a:rPr lang="en-US" sz="2400" dirty="0">
                          <a:latin typeface="Times New Roman"/>
                          <a:ea typeface="Calibri"/>
                          <a:cs typeface="Times New Roman"/>
                        </a:rPr>
                        <a:t>More Research Needed</a:t>
                      </a:r>
                      <a:endParaRPr lang="en-US" sz="24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a:latin typeface="Times New Roman"/>
                          <a:ea typeface="Calibri"/>
                          <a:cs typeface="Times New Roman"/>
                        </a:rPr>
                        <a:t>29</a:t>
                      </a:r>
                      <a:endParaRPr lang="en-US" sz="2400">
                        <a:latin typeface="Calibri"/>
                        <a:ea typeface="Calibri"/>
                        <a:cs typeface="Times New Roman"/>
                      </a:endParaRPr>
                    </a:p>
                  </a:txBody>
                  <a:tcPr marL="68580" marR="68580" marT="0" marB="0"/>
                </a:tc>
              </a:tr>
              <a:tr h="552539">
                <a:tc>
                  <a:txBody>
                    <a:bodyPr/>
                    <a:lstStyle/>
                    <a:p>
                      <a:pPr marL="0" marR="0">
                        <a:lnSpc>
                          <a:spcPct val="115000"/>
                        </a:lnSpc>
                        <a:spcBef>
                          <a:spcPts val="0"/>
                        </a:spcBef>
                        <a:spcAft>
                          <a:spcPts val="0"/>
                        </a:spcAft>
                      </a:pPr>
                      <a:r>
                        <a:rPr lang="en-US" sz="2400">
                          <a:latin typeface="Times New Roman"/>
                          <a:ea typeface="Calibri"/>
                          <a:cs typeface="Times New Roman"/>
                        </a:rPr>
                        <a:t>More Training/Education for Practitioners</a:t>
                      </a:r>
                      <a:endParaRPr lang="en-US" sz="2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a:latin typeface="Times New Roman"/>
                          <a:ea typeface="Calibri"/>
                          <a:cs typeface="Times New Roman"/>
                        </a:rPr>
                        <a:t>15</a:t>
                      </a:r>
                      <a:endParaRPr lang="en-US" sz="2400">
                        <a:latin typeface="Calibri"/>
                        <a:ea typeface="Calibri"/>
                        <a:cs typeface="Times New Roman"/>
                      </a:endParaRPr>
                    </a:p>
                  </a:txBody>
                  <a:tcPr marL="68580" marR="68580" marT="0" marB="0"/>
                </a:tc>
              </a:tr>
              <a:tr h="828099">
                <a:tc>
                  <a:txBody>
                    <a:bodyPr/>
                    <a:lstStyle/>
                    <a:p>
                      <a:pPr marL="0" marR="0">
                        <a:lnSpc>
                          <a:spcPct val="115000"/>
                        </a:lnSpc>
                        <a:spcBef>
                          <a:spcPts val="0"/>
                        </a:spcBef>
                        <a:spcAft>
                          <a:spcPts val="0"/>
                        </a:spcAft>
                      </a:pPr>
                      <a:r>
                        <a:rPr lang="en-US" sz="2400">
                          <a:latin typeface="Times New Roman"/>
                          <a:ea typeface="Calibri"/>
                          <a:cs typeface="Times New Roman"/>
                        </a:rPr>
                        <a:t>Increasing Accessibility (see above for breakdown)</a:t>
                      </a:r>
                      <a:endParaRPr lang="en-US" sz="2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dirty="0">
                          <a:latin typeface="Times New Roman"/>
                          <a:ea typeface="Calibri"/>
                          <a:cs typeface="Times New Roman"/>
                        </a:rPr>
                        <a:t>17</a:t>
                      </a:r>
                      <a:endParaRPr lang="en-US" sz="2400" dirty="0">
                        <a:latin typeface="Calibri"/>
                        <a:ea typeface="Calibri"/>
                        <a:cs typeface="Times New Roman"/>
                      </a:endParaRPr>
                    </a:p>
                  </a:txBody>
                  <a:tcPr marL="68580" marR="68580" marT="0" marB="0"/>
                </a:tc>
              </a:tr>
              <a:tr h="828099">
                <a:tc>
                  <a:txBody>
                    <a:bodyPr/>
                    <a:lstStyle/>
                    <a:p>
                      <a:pPr marL="0" marR="0">
                        <a:lnSpc>
                          <a:spcPct val="115000"/>
                        </a:lnSpc>
                        <a:spcBef>
                          <a:spcPts val="0"/>
                        </a:spcBef>
                        <a:spcAft>
                          <a:spcPts val="0"/>
                        </a:spcAft>
                      </a:pPr>
                      <a:r>
                        <a:rPr lang="en-US" sz="2400" dirty="0">
                          <a:latin typeface="Times New Roman"/>
                          <a:ea typeface="Calibri"/>
                          <a:cs typeface="Times New Roman"/>
                        </a:rPr>
                        <a:t>Using Multiple Methods to Achieve Outcomes</a:t>
                      </a:r>
                      <a:endParaRPr lang="en-US" sz="24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a:latin typeface="Times New Roman"/>
                          <a:ea typeface="Calibri"/>
                          <a:cs typeface="Times New Roman"/>
                        </a:rPr>
                        <a:t>17</a:t>
                      </a:r>
                      <a:endParaRPr lang="en-US" sz="2400">
                        <a:latin typeface="Calibri"/>
                        <a:ea typeface="Calibri"/>
                        <a:cs typeface="Times New Roman"/>
                      </a:endParaRPr>
                    </a:p>
                  </a:txBody>
                  <a:tcPr marL="68580" marR="68580" marT="0" marB="0"/>
                </a:tc>
              </a:tr>
              <a:tr h="552539">
                <a:tc>
                  <a:txBody>
                    <a:bodyPr/>
                    <a:lstStyle/>
                    <a:p>
                      <a:pPr marL="0" marR="0">
                        <a:lnSpc>
                          <a:spcPct val="115000"/>
                        </a:lnSpc>
                        <a:spcBef>
                          <a:spcPts val="0"/>
                        </a:spcBef>
                        <a:spcAft>
                          <a:spcPts val="0"/>
                        </a:spcAft>
                      </a:pPr>
                      <a:r>
                        <a:rPr lang="en-US" sz="2400" dirty="0">
                          <a:latin typeface="Times New Roman"/>
                          <a:ea typeface="Calibri"/>
                          <a:cs typeface="Times New Roman"/>
                        </a:rPr>
                        <a:t>More Focus on Vulnerable Populations</a:t>
                      </a:r>
                      <a:endParaRPr lang="en-US" sz="24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a:latin typeface="Times New Roman"/>
                          <a:ea typeface="Calibri"/>
                          <a:cs typeface="Times New Roman"/>
                        </a:rPr>
                        <a:t>6</a:t>
                      </a:r>
                      <a:endParaRPr lang="en-US" sz="2400">
                        <a:latin typeface="Calibri"/>
                        <a:ea typeface="Calibri"/>
                        <a:cs typeface="Times New Roman"/>
                      </a:endParaRPr>
                    </a:p>
                  </a:txBody>
                  <a:tcPr marL="68580" marR="68580" marT="0" marB="0"/>
                </a:tc>
              </a:tr>
              <a:tr h="828099">
                <a:tc>
                  <a:txBody>
                    <a:bodyPr/>
                    <a:lstStyle/>
                    <a:p>
                      <a:pPr marL="0" marR="0">
                        <a:lnSpc>
                          <a:spcPct val="115000"/>
                        </a:lnSpc>
                        <a:spcBef>
                          <a:spcPts val="0"/>
                        </a:spcBef>
                        <a:spcAft>
                          <a:spcPts val="0"/>
                        </a:spcAft>
                      </a:pPr>
                      <a:r>
                        <a:rPr lang="en-US" sz="2400">
                          <a:latin typeface="Times New Roman"/>
                          <a:ea typeface="Calibri"/>
                          <a:cs typeface="Times New Roman"/>
                        </a:rPr>
                        <a:t>More Focus on Consumer/Participant Opinion</a:t>
                      </a:r>
                      <a:endParaRPr lang="en-US" sz="2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a:latin typeface="Times New Roman"/>
                          <a:ea typeface="Calibri"/>
                          <a:cs typeface="Times New Roman"/>
                        </a:rPr>
                        <a:t>13</a:t>
                      </a:r>
                      <a:endParaRPr lang="en-US" sz="2400">
                        <a:latin typeface="Calibri"/>
                        <a:ea typeface="Calibri"/>
                        <a:cs typeface="Times New Roman"/>
                      </a:endParaRPr>
                    </a:p>
                  </a:txBody>
                  <a:tcPr marL="68580" marR="68580" marT="0" marB="0"/>
                </a:tc>
              </a:tr>
              <a:tr h="552539">
                <a:tc>
                  <a:txBody>
                    <a:bodyPr/>
                    <a:lstStyle/>
                    <a:p>
                      <a:pPr marL="0" marR="0">
                        <a:lnSpc>
                          <a:spcPct val="115000"/>
                        </a:lnSpc>
                        <a:spcBef>
                          <a:spcPts val="0"/>
                        </a:spcBef>
                        <a:spcAft>
                          <a:spcPts val="0"/>
                        </a:spcAft>
                      </a:pPr>
                      <a:r>
                        <a:rPr lang="en-US" sz="2400" dirty="0">
                          <a:latin typeface="Times New Roman"/>
                          <a:ea typeface="Calibri"/>
                          <a:cs typeface="Times New Roman"/>
                        </a:rPr>
                        <a:t>Increased Empowerment—Community </a:t>
                      </a:r>
                      <a:endParaRPr lang="en-US" sz="24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a:latin typeface="Times New Roman"/>
                          <a:ea typeface="Calibri"/>
                          <a:cs typeface="Times New Roman"/>
                        </a:rPr>
                        <a:t>19</a:t>
                      </a:r>
                      <a:endParaRPr lang="en-US" sz="2400">
                        <a:latin typeface="Calibri"/>
                        <a:ea typeface="Calibri"/>
                        <a:cs typeface="Times New Roman"/>
                      </a:endParaRPr>
                    </a:p>
                  </a:txBody>
                  <a:tcPr marL="68580" marR="68580" marT="0" marB="0"/>
                </a:tc>
              </a:tr>
              <a:tr h="552539">
                <a:tc>
                  <a:txBody>
                    <a:bodyPr/>
                    <a:lstStyle/>
                    <a:p>
                      <a:pPr marL="0" marR="0">
                        <a:lnSpc>
                          <a:spcPct val="115000"/>
                        </a:lnSpc>
                        <a:spcBef>
                          <a:spcPts val="0"/>
                        </a:spcBef>
                        <a:spcAft>
                          <a:spcPts val="0"/>
                        </a:spcAft>
                      </a:pPr>
                      <a:r>
                        <a:rPr lang="en-US" sz="2400" dirty="0">
                          <a:latin typeface="Times New Roman"/>
                          <a:ea typeface="Calibri"/>
                          <a:cs typeface="Times New Roman"/>
                        </a:rPr>
                        <a:t>Increased Empowerment—Individual </a:t>
                      </a:r>
                      <a:endParaRPr lang="en-US" sz="24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a:latin typeface="Times New Roman"/>
                          <a:ea typeface="Calibri"/>
                          <a:cs typeface="Times New Roman"/>
                        </a:rPr>
                        <a:t>19</a:t>
                      </a:r>
                      <a:endParaRPr lang="en-US" sz="2400">
                        <a:latin typeface="Calibri"/>
                        <a:ea typeface="Calibri"/>
                        <a:cs typeface="Times New Roman"/>
                      </a:endParaRPr>
                    </a:p>
                  </a:txBody>
                  <a:tcPr marL="68580" marR="68580" marT="0" marB="0"/>
                </a:tc>
              </a:tr>
              <a:tr h="552539">
                <a:tc>
                  <a:txBody>
                    <a:bodyPr/>
                    <a:lstStyle/>
                    <a:p>
                      <a:pPr marL="0" marR="0">
                        <a:lnSpc>
                          <a:spcPct val="115000"/>
                        </a:lnSpc>
                        <a:spcBef>
                          <a:spcPts val="0"/>
                        </a:spcBef>
                        <a:spcAft>
                          <a:spcPts val="0"/>
                        </a:spcAft>
                      </a:pPr>
                      <a:r>
                        <a:rPr lang="en-US" sz="2400" dirty="0">
                          <a:latin typeface="Times New Roman"/>
                          <a:ea typeface="Calibri"/>
                          <a:cs typeface="Times New Roman"/>
                        </a:rPr>
                        <a:t>Engage Stakeholders</a:t>
                      </a:r>
                      <a:endParaRPr lang="en-US" sz="24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a:latin typeface="Times New Roman"/>
                          <a:ea typeface="Calibri"/>
                          <a:cs typeface="Times New Roman"/>
                        </a:rPr>
                        <a:t>13</a:t>
                      </a:r>
                      <a:endParaRPr lang="en-US" sz="2400">
                        <a:latin typeface="Calibri"/>
                        <a:ea typeface="Calibri"/>
                        <a:cs typeface="Times New Roman"/>
                      </a:endParaRPr>
                    </a:p>
                  </a:txBody>
                  <a:tcPr marL="68580" marR="68580" marT="0" marB="0"/>
                </a:tc>
              </a:tr>
              <a:tr h="552539">
                <a:tc>
                  <a:txBody>
                    <a:bodyPr/>
                    <a:lstStyle/>
                    <a:p>
                      <a:pPr marL="0" marR="0">
                        <a:lnSpc>
                          <a:spcPct val="115000"/>
                        </a:lnSpc>
                        <a:spcBef>
                          <a:spcPts val="0"/>
                        </a:spcBef>
                        <a:spcAft>
                          <a:spcPts val="0"/>
                        </a:spcAft>
                      </a:pPr>
                      <a:r>
                        <a:rPr lang="en-US" sz="2400" dirty="0">
                          <a:latin typeface="Times New Roman"/>
                          <a:ea typeface="Calibri"/>
                          <a:cs typeface="Times New Roman"/>
                        </a:rPr>
                        <a:t>Increase Advocacy</a:t>
                      </a:r>
                      <a:endParaRPr lang="en-US" sz="24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a:latin typeface="Times New Roman"/>
                          <a:ea typeface="Calibri"/>
                          <a:cs typeface="Times New Roman"/>
                        </a:rPr>
                        <a:t>9</a:t>
                      </a:r>
                      <a:endParaRPr lang="en-US" sz="2400">
                        <a:latin typeface="Calibri"/>
                        <a:ea typeface="Calibri"/>
                        <a:cs typeface="Times New Roman"/>
                      </a:endParaRPr>
                    </a:p>
                  </a:txBody>
                  <a:tcPr marL="68580" marR="68580" marT="0" marB="0"/>
                </a:tc>
              </a:tr>
              <a:tr h="552539">
                <a:tc>
                  <a:txBody>
                    <a:bodyPr/>
                    <a:lstStyle/>
                    <a:p>
                      <a:pPr marL="0" marR="0">
                        <a:lnSpc>
                          <a:spcPct val="115000"/>
                        </a:lnSpc>
                        <a:spcBef>
                          <a:spcPts val="0"/>
                        </a:spcBef>
                        <a:spcAft>
                          <a:spcPts val="0"/>
                        </a:spcAft>
                      </a:pPr>
                      <a:r>
                        <a:rPr lang="en-US" sz="2400">
                          <a:latin typeface="Times New Roman"/>
                          <a:ea typeface="Calibri"/>
                          <a:cs typeface="Times New Roman"/>
                        </a:rPr>
                        <a:t>Increased Focus on Context</a:t>
                      </a:r>
                      <a:endParaRPr lang="en-US" sz="2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dirty="0">
                          <a:latin typeface="Times New Roman"/>
                          <a:ea typeface="Calibri"/>
                          <a:cs typeface="Times New Roman"/>
                        </a:rPr>
                        <a:t>35</a:t>
                      </a:r>
                      <a:endParaRPr lang="en-US" sz="2400" dirty="0">
                        <a:latin typeface="Calibri"/>
                        <a:ea typeface="Calibri"/>
                        <a:cs typeface="Times New Roman"/>
                      </a:endParaRPr>
                    </a:p>
                  </a:txBody>
                  <a:tcPr marL="68580" marR="68580" marT="0" marB="0"/>
                </a:tc>
              </a:tr>
              <a:tr h="552539">
                <a:tc>
                  <a:txBody>
                    <a:bodyPr/>
                    <a:lstStyle/>
                    <a:p>
                      <a:pPr marL="0" marR="0">
                        <a:lnSpc>
                          <a:spcPct val="115000"/>
                        </a:lnSpc>
                        <a:spcBef>
                          <a:spcPts val="0"/>
                        </a:spcBef>
                        <a:spcAft>
                          <a:spcPts val="0"/>
                        </a:spcAft>
                      </a:pPr>
                      <a:r>
                        <a:rPr lang="en-US" sz="2400">
                          <a:latin typeface="Times New Roman"/>
                          <a:ea typeface="Calibri"/>
                          <a:cs typeface="Times New Roman"/>
                        </a:rPr>
                        <a:t>Clearer/Agreed-Upon Definitions</a:t>
                      </a:r>
                      <a:endParaRPr lang="en-US" sz="2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a:latin typeface="Times New Roman"/>
                          <a:ea typeface="Calibri"/>
                          <a:cs typeface="Times New Roman"/>
                        </a:rPr>
                        <a:t>13</a:t>
                      </a:r>
                      <a:endParaRPr lang="en-US" sz="2400">
                        <a:latin typeface="Calibri"/>
                        <a:ea typeface="Calibri"/>
                        <a:cs typeface="Times New Roman"/>
                      </a:endParaRPr>
                    </a:p>
                  </a:txBody>
                  <a:tcPr marL="68580" marR="68580" marT="0" marB="0"/>
                </a:tc>
              </a:tr>
              <a:tr h="552539">
                <a:tc>
                  <a:txBody>
                    <a:bodyPr/>
                    <a:lstStyle/>
                    <a:p>
                      <a:pPr marL="0" marR="0">
                        <a:lnSpc>
                          <a:spcPct val="115000"/>
                        </a:lnSpc>
                        <a:spcBef>
                          <a:spcPts val="0"/>
                        </a:spcBef>
                        <a:spcAft>
                          <a:spcPts val="0"/>
                        </a:spcAft>
                      </a:pPr>
                      <a:r>
                        <a:rPr lang="en-US" sz="2400">
                          <a:latin typeface="Times New Roman"/>
                          <a:ea typeface="Calibri"/>
                          <a:cs typeface="Times New Roman"/>
                        </a:rPr>
                        <a:t>Need to Provide Evidence</a:t>
                      </a:r>
                      <a:endParaRPr lang="en-US" sz="2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a:latin typeface="Times New Roman"/>
                          <a:ea typeface="Calibri"/>
                          <a:cs typeface="Times New Roman"/>
                        </a:rPr>
                        <a:t>25</a:t>
                      </a:r>
                      <a:endParaRPr lang="en-US" sz="2400">
                        <a:latin typeface="Calibri"/>
                        <a:ea typeface="Calibri"/>
                        <a:cs typeface="Times New Roman"/>
                      </a:endParaRPr>
                    </a:p>
                  </a:txBody>
                  <a:tcPr marL="68580" marR="68580" marT="0" marB="0"/>
                </a:tc>
              </a:tr>
              <a:tr h="552539">
                <a:tc>
                  <a:txBody>
                    <a:bodyPr/>
                    <a:lstStyle/>
                    <a:p>
                      <a:pPr marL="0" marR="0">
                        <a:lnSpc>
                          <a:spcPct val="115000"/>
                        </a:lnSpc>
                        <a:spcBef>
                          <a:spcPts val="0"/>
                        </a:spcBef>
                        <a:spcAft>
                          <a:spcPts val="0"/>
                        </a:spcAft>
                      </a:pPr>
                      <a:r>
                        <a:rPr lang="en-US" sz="2400">
                          <a:latin typeface="Times New Roman"/>
                          <a:ea typeface="Calibri"/>
                          <a:cs typeface="Times New Roman"/>
                        </a:rPr>
                        <a:t>Improved Leadership</a:t>
                      </a:r>
                      <a:endParaRPr lang="en-US" sz="2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dirty="0">
                          <a:latin typeface="Times New Roman"/>
                          <a:ea typeface="Calibri"/>
                          <a:cs typeface="Times New Roman"/>
                        </a:rPr>
                        <a:t>11</a:t>
                      </a:r>
                      <a:endParaRPr lang="en-US" sz="2400" dirty="0">
                        <a:latin typeface="Calibri"/>
                        <a:ea typeface="Calibri"/>
                        <a:cs typeface="Times New Roman"/>
                      </a:endParaRPr>
                    </a:p>
                  </a:txBody>
                  <a:tcPr marL="68580" marR="68580" marT="0" marB="0"/>
                </a:tc>
              </a:tr>
              <a:tr h="552539">
                <a:tc>
                  <a:txBody>
                    <a:bodyPr/>
                    <a:lstStyle/>
                    <a:p>
                      <a:pPr marL="0" marR="0">
                        <a:lnSpc>
                          <a:spcPct val="115000"/>
                        </a:lnSpc>
                        <a:spcBef>
                          <a:spcPts val="0"/>
                        </a:spcBef>
                        <a:spcAft>
                          <a:spcPts val="0"/>
                        </a:spcAft>
                      </a:pPr>
                      <a:r>
                        <a:rPr lang="en-US" sz="2400">
                          <a:latin typeface="Times New Roman"/>
                          <a:ea typeface="Calibri"/>
                          <a:cs typeface="Times New Roman"/>
                        </a:rPr>
                        <a:t>Decreased Focus on Individual Behaviours</a:t>
                      </a:r>
                      <a:endParaRPr lang="en-US" sz="2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dirty="0">
                          <a:latin typeface="Times New Roman"/>
                          <a:ea typeface="Calibri"/>
                          <a:cs typeface="Times New Roman"/>
                        </a:rPr>
                        <a:t>11</a:t>
                      </a:r>
                      <a:endParaRPr lang="en-US" sz="2400" dirty="0">
                        <a:latin typeface="Calibri"/>
                        <a:ea typeface="Calibri"/>
                        <a:cs typeface="Times New Roman"/>
                      </a:endParaRPr>
                    </a:p>
                  </a:txBody>
                  <a:tcPr marL="68580" marR="68580" marT="0" marB="0"/>
                </a:tc>
              </a:tr>
              <a:tr h="828099">
                <a:tc>
                  <a:txBody>
                    <a:bodyPr/>
                    <a:lstStyle/>
                    <a:p>
                      <a:pPr marL="0" marR="0">
                        <a:lnSpc>
                          <a:spcPct val="115000"/>
                        </a:lnSpc>
                        <a:spcBef>
                          <a:spcPts val="0"/>
                        </a:spcBef>
                        <a:spcAft>
                          <a:spcPts val="0"/>
                        </a:spcAft>
                      </a:pPr>
                      <a:r>
                        <a:rPr lang="en-US" sz="2400">
                          <a:latin typeface="Times New Roman"/>
                          <a:ea typeface="Calibri"/>
                          <a:cs typeface="Times New Roman"/>
                        </a:rPr>
                        <a:t>Increased Cohesion/Collaboration Between Groups</a:t>
                      </a:r>
                      <a:endParaRPr lang="en-US" sz="2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dirty="0">
                          <a:latin typeface="Times New Roman"/>
                          <a:ea typeface="Calibri"/>
                          <a:cs typeface="Times New Roman"/>
                        </a:rPr>
                        <a:t>24</a:t>
                      </a:r>
                      <a:endParaRPr lang="en-US" sz="2400" dirty="0">
                        <a:latin typeface="Calibri"/>
                        <a:ea typeface="Calibri"/>
                        <a:cs typeface="Times New Roman"/>
                      </a:endParaRPr>
                    </a:p>
                  </a:txBody>
                  <a:tcPr marL="68580" marR="68580" marT="0" marB="0"/>
                </a:tc>
              </a:tr>
              <a:tr h="552539">
                <a:tc>
                  <a:txBody>
                    <a:bodyPr/>
                    <a:lstStyle/>
                    <a:p>
                      <a:pPr marL="0" marR="0">
                        <a:lnSpc>
                          <a:spcPct val="115000"/>
                        </a:lnSpc>
                        <a:spcBef>
                          <a:spcPts val="0"/>
                        </a:spcBef>
                        <a:spcAft>
                          <a:spcPts val="0"/>
                        </a:spcAft>
                      </a:pPr>
                      <a:r>
                        <a:rPr lang="en-US" sz="2400">
                          <a:latin typeface="Times New Roman"/>
                          <a:ea typeface="Calibri"/>
                          <a:cs typeface="Times New Roman"/>
                        </a:rPr>
                        <a:t>Increased Funding/Resources</a:t>
                      </a:r>
                      <a:endParaRPr lang="en-US" sz="2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dirty="0">
                          <a:latin typeface="Times New Roman"/>
                          <a:ea typeface="Calibri"/>
                          <a:cs typeface="Times New Roman"/>
                        </a:rPr>
                        <a:t>5</a:t>
                      </a:r>
                      <a:endParaRPr lang="en-US" sz="2400" dirty="0">
                        <a:latin typeface="Calibri"/>
                        <a:ea typeface="Calibri"/>
                        <a:cs typeface="Times New Roman"/>
                      </a:endParaRPr>
                    </a:p>
                  </a:txBody>
                  <a:tcPr marL="68580" marR="68580" marT="0" marB="0"/>
                </a:tc>
              </a:tr>
              <a:tr h="552539">
                <a:tc>
                  <a:txBody>
                    <a:bodyPr/>
                    <a:lstStyle/>
                    <a:p>
                      <a:pPr marL="0" marR="0">
                        <a:lnSpc>
                          <a:spcPct val="115000"/>
                        </a:lnSpc>
                        <a:spcBef>
                          <a:spcPts val="0"/>
                        </a:spcBef>
                        <a:spcAft>
                          <a:spcPts val="0"/>
                        </a:spcAft>
                      </a:pPr>
                      <a:r>
                        <a:rPr lang="en-US" sz="2400">
                          <a:latin typeface="Times New Roman"/>
                          <a:ea typeface="Calibri"/>
                          <a:cs typeface="Times New Roman"/>
                        </a:rPr>
                        <a:t>Increased Focus on Gender Issues</a:t>
                      </a:r>
                      <a:endParaRPr lang="en-US" sz="2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dirty="0">
                          <a:latin typeface="Times New Roman"/>
                          <a:ea typeface="Calibri"/>
                          <a:cs typeface="Times New Roman"/>
                        </a:rPr>
                        <a:t>2</a:t>
                      </a:r>
                      <a:endParaRPr lang="en-US" sz="2400" dirty="0">
                        <a:latin typeface="Calibri"/>
                        <a:ea typeface="Calibri"/>
                        <a:cs typeface="Times New Roman"/>
                      </a:endParaRPr>
                    </a:p>
                  </a:txBody>
                  <a:tcPr marL="68580" marR="68580" marT="0" marB="0"/>
                </a:tc>
              </a:tr>
              <a:tr h="552539">
                <a:tc>
                  <a:txBody>
                    <a:bodyPr/>
                    <a:lstStyle/>
                    <a:p>
                      <a:pPr marL="0" marR="0">
                        <a:lnSpc>
                          <a:spcPct val="115000"/>
                        </a:lnSpc>
                        <a:spcBef>
                          <a:spcPts val="0"/>
                        </a:spcBef>
                        <a:spcAft>
                          <a:spcPts val="0"/>
                        </a:spcAft>
                      </a:pPr>
                      <a:r>
                        <a:rPr lang="en-US" sz="2400">
                          <a:latin typeface="Times New Roman"/>
                          <a:ea typeface="Calibri"/>
                          <a:cs typeface="Times New Roman"/>
                        </a:rPr>
                        <a:t>Clearer Implications for Practice</a:t>
                      </a:r>
                      <a:endParaRPr lang="en-US" sz="2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a:latin typeface="Times New Roman"/>
                          <a:ea typeface="Calibri"/>
                          <a:cs typeface="Times New Roman"/>
                        </a:rPr>
                        <a:t>14</a:t>
                      </a:r>
                      <a:endParaRPr lang="en-US" sz="2400">
                        <a:latin typeface="Calibri"/>
                        <a:ea typeface="Calibri"/>
                        <a:cs typeface="Times New Roman"/>
                      </a:endParaRPr>
                    </a:p>
                  </a:txBody>
                  <a:tcPr marL="68580" marR="68580" marT="0" marB="0"/>
                </a:tc>
              </a:tr>
              <a:tr h="552539">
                <a:tc>
                  <a:txBody>
                    <a:bodyPr/>
                    <a:lstStyle/>
                    <a:p>
                      <a:pPr marL="0" marR="0">
                        <a:lnSpc>
                          <a:spcPct val="115000"/>
                        </a:lnSpc>
                        <a:spcBef>
                          <a:spcPts val="0"/>
                        </a:spcBef>
                        <a:spcAft>
                          <a:spcPts val="0"/>
                        </a:spcAft>
                      </a:pPr>
                      <a:r>
                        <a:rPr lang="en-US" sz="2400">
                          <a:latin typeface="Times New Roman"/>
                          <a:ea typeface="Calibri"/>
                          <a:cs typeface="Times New Roman"/>
                        </a:rPr>
                        <a:t>Decreased Use of Strict Medical Model</a:t>
                      </a:r>
                      <a:endParaRPr lang="en-US" sz="2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a:latin typeface="Times New Roman"/>
                          <a:ea typeface="Calibri"/>
                          <a:cs typeface="Times New Roman"/>
                        </a:rPr>
                        <a:t>11</a:t>
                      </a:r>
                      <a:endParaRPr lang="en-US" sz="2400">
                        <a:latin typeface="Calibri"/>
                        <a:ea typeface="Calibri"/>
                        <a:cs typeface="Times New Roman"/>
                      </a:endParaRPr>
                    </a:p>
                  </a:txBody>
                  <a:tcPr marL="68580" marR="68580" marT="0" marB="0"/>
                </a:tc>
              </a:tr>
              <a:tr h="552539">
                <a:tc>
                  <a:txBody>
                    <a:bodyPr/>
                    <a:lstStyle/>
                    <a:p>
                      <a:pPr marL="0" marR="0">
                        <a:lnSpc>
                          <a:spcPct val="115000"/>
                        </a:lnSpc>
                        <a:spcBef>
                          <a:spcPts val="0"/>
                        </a:spcBef>
                        <a:spcAft>
                          <a:spcPts val="0"/>
                        </a:spcAft>
                      </a:pPr>
                      <a:r>
                        <a:rPr lang="en-US" sz="2400">
                          <a:latin typeface="Times New Roman"/>
                          <a:ea typeface="Calibri"/>
                          <a:cs typeface="Times New Roman"/>
                        </a:rPr>
                        <a:t>Greater Bridging Between Theory/Practice</a:t>
                      </a:r>
                      <a:endParaRPr lang="en-US" sz="2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dirty="0">
                          <a:latin typeface="Times New Roman"/>
                          <a:ea typeface="Calibri"/>
                          <a:cs typeface="Times New Roman"/>
                        </a:rPr>
                        <a:t>14</a:t>
                      </a:r>
                      <a:endParaRPr lang="en-US" sz="2400" dirty="0">
                        <a:latin typeface="Calibri"/>
                        <a:ea typeface="Calibri"/>
                        <a:cs typeface="Times New Roman"/>
                      </a:endParaRPr>
                    </a:p>
                  </a:txBody>
                  <a:tcPr marL="68580" marR="68580" marT="0" marB="0"/>
                </a:tc>
              </a:tr>
              <a:tr h="552539">
                <a:tc>
                  <a:txBody>
                    <a:bodyPr/>
                    <a:lstStyle/>
                    <a:p>
                      <a:pPr marL="0" marR="0">
                        <a:lnSpc>
                          <a:spcPct val="115000"/>
                        </a:lnSpc>
                        <a:spcBef>
                          <a:spcPts val="0"/>
                        </a:spcBef>
                        <a:spcAft>
                          <a:spcPts val="0"/>
                        </a:spcAft>
                      </a:pPr>
                      <a:r>
                        <a:rPr lang="en-US" sz="2400">
                          <a:latin typeface="Times New Roman"/>
                          <a:ea typeface="Calibri"/>
                          <a:cs typeface="Times New Roman"/>
                        </a:rPr>
                        <a:t>More Focus on Culture</a:t>
                      </a:r>
                      <a:endParaRPr lang="en-US" sz="2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dirty="0">
                          <a:latin typeface="Times New Roman"/>
                          <a:ea typeface="Calibri"/>
                          <a:cs typeface="Times New Roman"/>
                        </a:rPr>
                        <a:t>7</a:t>
                      </a:r>
                      <a:endParaRPr lang="en-US" sz="2400" dirty="0">
                        <a:latin typeface="Calibri"/>
                        <a:ea typeface="Calibri"/>
                        <a:cs typeface="Times New Roman"/>
                      </a:endParaRPr>
                    </a:p>
                  </a:txBody>
                  <a:tcPr marL="68580" marR="68580" marT="0" marB="0"/>
                </a:tc>
              </a:tr>
              <a:tr h="552539">
                <a:tc>
                  <a:txBody>
                    <a:bodyPr/>
                    <a:lstStyle/>
                    <a:p>
                      <a:pPr marL="0" marR="0">
                        <a:lnSpc>
                          <a:spcPct val="115000"/>
                        </a:lnSpc>
                        <a:spcBef>
                          <a:spcPts val="0"/>
                        </a:spcBef>
                        <a:spcAft>
                          <a:spcPts val="0"/>
                        </a:spcAft>
                      </a:pPr>
                      <a:r>
                        <a:rPr lang="en-US" sz="2400">
                          <a:latin typeface="Times New Roman"/>
                          <a:ea typeface="Calibri"/>
                          <a:cs typeface="Times New Roman"/>
                        </a:rPr>
                        <a:t>Smaller Scope</a:t>
                      </a:r>
                      <a:endParaRPr lang="en-US" sz="2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dirty="0">
                          <a:latin typeface="Times New Roman"/>
                          <a:ea typeface="Calibri"/>
                          <a:cs typeface="Times New Roman"/>
                        </a:rPr>
                        <a:t>2</a:t>
                      </a:r>
                      <a:endParaRPr lang="en-US" sz="2400" dirty="0">
                        <a:latin typeface="Calibri"/>
                        <a:ea typeface="Calibri"/>
                        <a:cs typeface="Times New Roman"/>
                      </a:endParaRPr>
                    </a:p>
                  </a:txBody>
                  <a:tcPr marL="68580" marR="68580" marT="0" marB="0"/>
                </a:tc>
              </a:tr>
              <a:tr h="552539">
                <a:tc>
                  <a:txBody>
                    <a:bodyPr/>
                    <a:lstStyle/>
                    <a:p>
                      <a:pPr marL="0" marR="0">
                        <a:lnSpc>
                          <a:spcPct val="115000"/>
                        </a:lnSpc>
                        <a:spcBef>
                          <a:spcPts val="0"/>
                        </a:spcBef>
                        <a:spcAft>
                          <a:spcPts val="0"/>
                        </a:spcAft>
                      </a:pPr>
                      <a:r>
                        <a:rPr lang="en-US" sz="2400">
                          <a:latin typeface="Times New Roman"/>
                          <a:ea typeface="Calibri"/>
                          <a:cs typeface="Times New Roman"/>
                        </a:rPr>
                        <a:t>View Health as a Whole</a:t>
                      </a:r>
                      <a:endParaRPr lang="en-US" sz="2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dirty="0">
                          <a:latin typeface="Times New Roman"/>
                          <a:ea typeface="Calibri"/>
                          <a:cs typeface="Times New Roman"/>
                        </a:rPr>
                        <a:t>13</a:t>
                      </a:r>
                      <a:endParaRPr lang="en-US" sz="2400" dirty="0">
                        <a:latin typeface="Calibri"/>
                        <a:ea typeface="Calibri"/>
                        <a:cs typeface="Times New Roman"/>
                      </a:endParaRPr>
                    </a:p>
                  </a:txBody>
                  <a:tcPr marL="68580" marR="68580" marT="0" marB="0"/>
                </a:tc>
              </a:tr>
              <a:tr h="552539">
                <a:tc>
                  <a:txBody>
                    <a:bodyPr/>
                    <a:lstStyle/>
                    <a:p>
                      <a:pPr marL="0" marR="0">
                        <a:lnSpc>
                          <a:spcPct val="115000"/>
                        </a:lnSpc>
                        <a:spcBef>
                          <a:spcPts val="0"/>
                        </a:spcBef>
                        <a:spcAft>
                          <a:spcPts val="0"/>
                        </a:spcAft>
                      </a:pPr>
                      <a:r>
                        <a:rPr lang="en-US" sz="2400">
                          <a:latin typeface="Times New Roman"/>
                          <a:ea typeface="Calibri"/>
                          <a:cs typeface="Times New Roman"/>
                        </a:rPr>
                        <a:t>Decreased Use of Reductionism</a:t>
                      </a:r>
                      <a:endParaRPr lang="en-US" sz="2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dirty="0">
                          <a:latin typeface="Times New Roman"/>
                          <a:ea typeface="Calibri"/>
                          <a:cs typeface="Times New Roman"/>
                        </a:rPr>
                        <a:t>3</a:t>
                      </a:r>
                      <a:endParaRPr lang="en-US" sz="2400" dirty="0">
                        <a:latin typeface="Calibri"/>
                        <a:ea typeface="Calibri"/>
                        <a:cs typeface="Times New Roman"/>
                      </a:endParaRPr>
                    </a:p>
                  </a:txBody>
                  <a:tcPr marL="68580" marR="68580" marT="0" marB="0"/>
                </a:tc>
              </a:tr>
              <a:tr h="552539">
                <a:tc>
                  <a:txBody>
                    <a:bodyPr/>
                    <a:lstStyle/>
                    <a:p>
                      <a:pPr marL="0" marR="0">
                        <a:lnSpc>
                          <a:spcPct val="115000"/>
                        </a:lnSpc>
                        <a:spcBef>
                          <a:spcPts val="0"/>
                        </a:spcBef>
                        <a:spcAft>
                          <a:spcPts val="0"/>
                        </a:spcAft>
                      </a:pPr>
                      <a:r>
                        <a:rPr lang="en-US" sz="2400">
                          <a:latin typeface="Times New Roman"/>
                          <a:ea typeface="Calibri"/>
                          <a:cs typeface="Times New Roman"/>
                        </a:rPr>
                        <a:t>Better Dissemination</a:t>
                      </a:r>
                      <a:endParaRPr lang="en-US" sz="2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dirty="0">
                          <a:latin typeface="Times New Roman"/>
                          <a:ea typeface="Calibri"/>
                          <a:cs typeface="Times New Roman"/>
                        </a:rPr>
                        <a:t>3</a:t>
                      </a:r>
                      <a:endParaRPr lang="en-US" sz="2400" dirty="0">
                        <a:latin typeface="Calibri"/>
                        <a:ea typeface="Calibri"/>
                        <a:cs typeface="Times New Roman"/>
                      </a:endParaRPr>
                    </a:p>
                  </a:txBody>
                  <a:tcPr marL="68580" marR="68580" marT="0" marB="0"/>
                </a:tc>
              </a:tr>
            </a:tbl>
          </a:graphicData>
        </a:graphic>
      </p:graphicFrame>
      <p:graphicFrame>
        <p:nvGraphicFramePr>
          <p:cNvPr id="25" name="Table 24"/>
          <p:cNvGraphicFramePr>
            <a:graphicFrameLocks noGrp="1"/>
          </p:cNvGraphicFramePr>
          <p:nvPr>
            <p:custDataLst>
              <p:tags r:id="rId19"/>
            </p:custDataLst>
          </p:nvPr>
        </p:nvGraphicFramePr>
        <p:xfrm>
          <a:off x="21717000" y="5031680"/>
          <a:ext cx="10668000" cy="17828320"/>
        </p:xfrm>
        <a:graphic>
          <a:graphicData uri="http://schemas.openxmlformats.org/drawingml/2006/table">
            <a:tbl>
              <a:tblPr firstRow="1" bandRow="1">
                <a:tableStyleId>{21E4AEA4-8DFA-4A89-87EB-49C32662AFE0}</a:tableStyleId>
              </a:tblPr>
              <a:tblGrid>
                <a:gridCol w="5334000"/>
                <a:gridCol w="5334000"/>
              </a:tblGrid>
              <a:tr h="451979">
                <a:tc>
                  <a:txBody>
                    <a:bodyPr/>
                    <a:lstStyle/>
                    <a:p>
                      <a:pPr marL="0" marR="0">
                        <a:lnSpc>
                          <a:spcPct val="115000"/>
                        </a:lnSpc>
                        <a:spcBef>
                          <a:spcPts val="0"/>
                        </a:spcBef>
                        <a:spcAft>
                          <a:spcPts val="0"/>
                        </a:spcAft>
                      </a:pPr>
                      <a:r>
                        <a:rPr lang="en-US" sz="2400" b="0" u="sng" dirty="0" smtClean="0">
                          <a:latin typeface="Times New Roman" pitchFamily="18" charset="0"/>
                          <a:ea typeface="Calibri"/>
                          <a:cs typeface="Times New Roman" pitchFamily="18" charset="0"/>
                        </a:rPr>
                        <a:t>Ability Expectations in Health Promotion</a:t>
                      </a:r>
                      <a:endParaRPr lang="en-US" sz="2400" b="0" u="sng" dirty="0">
                        <a:latin typeface="Times New Roman" pitchFamily="18" charset="0"/>
                        <a:ea typeface="Calibri"/>
                        <a:cs typeface="Times New Roman" pitchFamily="18" charset="0"/>
                      </a:endParaRPr>
                    </a:p>
                  </a:txBody>
                  <a:tcPr marL="68580" marR="68580" marT="0" marB="0"/>
                </a:tc>
                <a:tc>
                  <a:txBody>
                    <a:bodyPr/>
                    <a:lstStyle/>
                    <a:p>
                      <a:pPr marL="0" marR="0">
                        <a:lnSpc>
                          <a:spcPct val="115000"/>
                        </a:lnSpc>
                        <a:spcBef>
                          <a:spcPts val="0"/>
                        </a:spcBef>
                        <a:spcAft>
                          <a:spcPts val="0"/>
                        </a:spcAft>
                      </a:pPr>
                      <a:r>
                        <a:rPr lang="en-US" sz="2400" b="0" u="sng" dirty="0" smtClean="0">
                          <a:latin typeface="Times New Roman" pitchFamily="18" charset="0"/>
                          <a:ea typeface="Calibri"/>
                          <a:cs typeface="Times New Roman" pitchFamily="18" charset="0"/>
                        </a:rPr>
                        <a:t># of articles</a:t>
                      </a:r>
                      <a:r>
                        <a:rPr lang="en-US" sz="2400" b="0" u="sng" baseline="0" dirty="0" smtClean="0">
                          <a:latin typeface="Times New Roman" pitchFamily="18" charset="0"/>
                          <a:ea typeface="Calibri"/>
                          <a:cs typeface="Times New Roman" pitchFamily="18" charset="0"/>
                        </a:rPr>
                        <a:t> appeared in (n=54)</a:t>
                      </a:r>
                      <a:endParaRPr lang="en-US" sz="2400" b="0" u="sng" dirty="0">
                        <a:latin typeface="Times New Roman" pitchFamily="18" charset="0"/>
                        <a:ea typeface="Calibri"/>
                        <a:cs typeface="Times New Roman" pitchFamily="18" charset="0"/>
                      </a:endParaRPr>
                    </a:p>
                  </a:txBody>
                  <a:tcPr marL="68580" marR="68580" marT="0" marB="0"/>
                </a:tc>
              </a:tr>
              <a:tr h="451979">
                <a:tc>
                  <a:txBody>
                    <a:bodyPr/>
                    <a:lstStyle/>
                    <a:p>
                      <a:pPr marL="0" marR="0">
                        <a:lnSpc>
                          <a:spcPct val="115000"/>
                        </a:lnSpc>
                        <a:spcBef>
                          <a:spcPts val="0"/>
                        </a:spcBef>
                        <a:spcAft>
                          <a:spcPts val="0"/>
                        </a:spcAft>
                      </a:pPr>
                      <a:r>
                        <a:rPr lang="en-US" sz="2400" dirty="0">
                          <a:latin typeface="Times New Roman"/>
                          <a:ea typeface="Calibri"/>
                          <a:cs typeface="Times New Roman"/>
                        </a:rPr>
                        <a:t>Changing levels of physical activity</a:t>
                      </a:r>
                      <a:endParaRPr lang="en-US" sz="24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a:latin typeface="Times New Roman"/>
                          <a:ea typeface="Calibri"/>
                          <a:cs typeface="Times New Roman"/>
                        </a:rPr>
                        <a:t>2</a:t>
                      </a:r>
                      <a:endParaRPr lang="en-US" sz="2400">
                        <a:latin typeface="Calibri"/>
                        <a:ea typeface="Calibri"/>
                        <a:cs typeface="Times New Roman"/>
                      </a:endParaRPr>
                    </a:p>
                  </a:txBody>
                  <a:tcPr marL="68580" marR="68580" marT="0" marB="0"/>
                </a:tc>
              </a:tr>
              <a:tr h="451979">
                <a:tc>
                  <a:txBody>
                    <a:bodyPr/>
                    <a:lstStyle/>
                    <a:p>
                      <a:pPr marL="0" marR="0">
                        <a:lnSpc>
                          <a:spcPct val="115000"/>
                        </a:lnSpc>
                        <a:spcBef>
                          <a:spcPts val="0"/>
                        </a:spcBef>
                        <a:spcAft>
                          <a:spcPts val="0"/>
                        </a:spcAft>
                      </a:pPr>
                      <a:r>
                        <a:rPr lang="en-US" sz="2400" dirty="0">
                          <a:latin typeface="Times New Roman"/>
                          <a:ea typeface="Calibri"/>
                          <a:cs typeface="Times New Roman"/>
                        </a:rPr>
                        <a:t>Evaluating Interventions</a:t>
                      </a:r>
                      <a:endParaRPr lang="en-US" sz="24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a:latin typeface="Times New Roman"/>
                          <a:ea typeface="Calibri"/>
                          <a:cs typeface="Times New Roman"/>
                        </a:rPr>
                        <a:t>4</a:t>
                      </a:r>
                      <a:endParaRPr lang="en-US" sz="2400">
                        <a:latin typeface="Calibri"/>
                        <a:ea typeface="Calibri"/>
                        <a:cs typeface="Times New Roman"/>
                      </a:endParaRPr>
                    </a:p>
                  </a:txBody>
                  <a:tcPr marL="68580" marR="68580" marT="0" marB="0"/>
                </a:tc>
              </a:tr>
              <a:tr h="451979">
                <a:tc>
                  <a:txBody>
                    <a:bodyPr/>
                    <a:lstStyle/>
                    <a:p>
                      <a:pPr marL="0" marR="0">
                        <a:lnSpc>
                          <a:spcPct val="115000"/>
                        </a:lnSpc>
                        <a:spcBef>
                          <a:spcPts val="0"/>
                        </a:spcBef>
                        <a:spcAft>
                          <a:spcPts val="0"/>
                        </a:spcAft>
                      </a:pPr>
                      <a:r>
                        <a:rPr lang="en-US" sz="2400" dirty="0">
                          <a:latin typeface="Times New Roman"/>
                          <a:ea typeface="Calibri"/>
                          <a:cs typeface="Times New Roman"/>
                        </a:rPr>
                        <a:t>Translating Research into Practice</a:t>
                      </a:r>
                      <a:endParaRPr lang="en-US" sz="24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a:latin typeface="Times New Roman"/>
                          <a:ea typeface="Calibri"/>
                          <a:cs typeface="Times New Roman"/>
                        </a:rPr>
                        <a:t>7</a:t>
                      </a:r>
                      <a:endParaRPr lang="en-US" sz="2400">
                        <a:latin typeface="Calibri"/>
                        <a:ea typeface="Calibri"/>
                        <a:cs typeface="Times New Roman"/>
                      </a:endParaRPr>
                    </a:p>
                  </a:txBody>
                  <a:tcPr marL="68580" marR="68580" marT="0" marB="0"/>
                </a:tc>
              </a:tr>
              <a:tr h="451979">
                <a:tc>
                  <a:txBody>
                    <a:bodyPr/>
                    <a:lstStyle/>
                    <a:p>
                      <a:pPr marL="0" marR="0">
                        <a:lnSpc>
                          <a:spcPct val="115000"/>
                        </a:lnSpc>
                        <a:spcBef>
                          <a:spcPts val="0"/>
                        </a:spcBef>
                        <a:spcAft>
                          <a:spcPts val="0"/>
                        </a:spcAft>
                      </a:pPr>
                      <a:r>
                        <a:rPr lang="en-US" sz="2400" dirty="0">
                          <a:latin typeface="Times New Roman"/>
                          <a:ea typeface="Calibri"/>
                          <a:cs typeface="Times New Roman"/>
                        </a:rPr>
                        <a:t>Strengthen/Encourage Community Action</a:t>
                      </a:r>
                      <a:endParaRPr lang="en-US" sz="24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a:latin typeface="Times New Roman"/>
                          <a:ea typeface="Calibri"/>
                          <a:cs typeface="Times New Roman"/>
                        </a:rPr>
                        <a:t>5</a:t>
                      </a:r>
                      <a:endParaRPr lang="en-US" sz="2400">
                        <a:latin typeface="Calibri"/>
                        <a:ea typeface="Calibri"/>
                        <a:cs typeface="Times New Roman"/>
                      </a:endParaRPr>
                    </a:p>
                  </a:txBody>
                  <a:tcPr marL="68580" marR="68580" marT="0" marB="0"/>
                </a:tc>
              </a:tr>
              <a:tr h="451979">
                <a:tc>
                  <a:txBody>
                    <a:bodyPr/>
                    <a:lstStyle/>
                    <a:p>
                      <a:pPr marL="0" marR="0">
                        <a:lnSpc>
                          <a:spcPct val="115000"/>
                        </a:lnSpc>
                        <a:spcBef>
                          <a:spcPts val="0"/>
                        </a:spcBef>
                        <a:spcAft>
                          <a:spcPts val="0"/>
                        </a:spcAft>
                      </a:pPr>
                      <a:r>
                        <a:rPr lang="en-US" sz="2400">
                          <a:latin typeface="Times New Roman"/>
                          <a:ea typeface="Calibri"/>
                          <a:cs typeface="Times New Roman"/>
                        </a:rPr>
                        <a:t>Building Skills/Capacities</a:t>
                      </a:r>
                      <a:endParaRPr lang="en-US" sz="2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a:latin typeface="Times New Roman"/>
                          <a:ea typeface="Calibri"/>
                          <a:cs typeface="Times New Roman"/>
                        </a:rPr>
                        <a:t>5</a:t>
                      </a:r>
                      <a:endParaRPr lang="en-US" sz="2400">
                        <a:latin typeface="Calibri"/>
                        <a:ea typeface="Calibri"/>
                        <a:cs typeface="Times New Roman"/>
                      </a:endParaRPr>
                    </a:p>
                  </a:txBody>
                  <a:tcPr marL="68580" marR="68580" marT="0" marB="0"/>
                </a:tc>
              </a:tr>
              <a:tr h="451979">
                <a:tc>
                  <a:txBody>
                    <a:bodyPr/>
                    <a:lstStyle/>
                    <a:p>
                      <a:pPr marL="0" marR="0">
                        <a:lnSpc>
                          <a:spcPct val="115000"/>
                        </a:lnSpc>
                        <a:spcBef>
                          <a:spcPts val="0"/>
                        </a:spcBef>
                        <a:spcAft>
                          <a:spcPts val="0"/>
                        </a:spcAft>
                      </a:pPr>
                      <a:r>
                        <a:rPr lang="en-US" sz="2400" dirty="0">
                          <a:latin typeface="Times New Roman"/>
                          <a:ea typeface="Calibri"/>
                          <a:cs typeface="Times New Roman"/>
                        </a:rPr>
                        <a:t>Get Funding/Have Flexible Funding</a:t>
                      </a:r>
                      <a:endParaRPr lang="en-US" sz="24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a:latin typeface="Times New Roman"/>
                          <a:ea typeface="Calibri"/>
                          <a:cs typeface="Times New Roman"/>
                        </a:rPr>
                        <a:t>2</a:t>
                      </a:r>
                      <a:endParaRPr lang="en-US" sz="2400">
                        <a:latin typeface="Calibri"/>
                        <a:ea typeface="Calibri"/>
                        <a:cs typeface="Times New Roman"/>
                      </a:endParaRPr>
                    </a:p>
                  </a:txBody>
                  <a:tcPr marL="68580" marR="68580" marT="0" marB="0"/>
                </a:tc>
              </a:tr>
              <a:tr h="451979">
                <a:tc>
                  <a:txBody>
                    <a:bodyPr/>
                    <a:lstStyle/>
                    <a:p>
                      <a:pPr marL="0" marR="0">
                        <a:lnSpc>
                          <a:spcPct val="115000"/>
                        </a:lnSpc>
                        <a:spcBef>
                          <a:spcPts val="0"/>
                        </a:spcBef>
                        <a:spcAft>
                          <a:spcPts val="0"/>
                        </a:spcAft>
                      </a:pPr>
                      <a:r>
                        <a:rPr lang="en-US" sz="2400" dirty="0">
                          <a:latin typeface="Times New Roman"/>
                          <a:ea typeface="Calibri"/>
                          <a:cs typeface="Times New Roman"/>
                        </a:rPr>
                        <a:t>Be Creative</a:t>
                      </a:r>
                      <a:endParaRPr lang="en-US" sz="24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a:latin typeface="Times New Roman"/>
                          <a:ea typeface="Calibri"/>
                          <a:cs typeface="Times New Roman"/>
                        </a:rPr>
                        <a:t>1</a:t>
                      </a:r>
                      <a:endParaRPr lang="en-US" sz="2400">
                        <a:latin typeface="Calibri"/>
                        <a:ea typeface="Calibri"/>
                        <a:cs typeface="Times New Roman"/>
                      </a:endParaRPr>
                    </a:p>
                  </a:txBody>
                  <a:tcPr marL="68580" marR="68580" marT="0" marB="0"/>
                </a:tc>
              </a:tr>
              <a:tr h="451979">
                <a:tc>
                  <a:txBody>
                    <a:bodyPr/>
                    <a:lstStyle/>
                    <a:p>
                      <a:pPr marL="0" marR="0">
                        <a:lnSpc>
                          <a:spcPct val="115000"/>
                        </a:lnSpc>
                        <a:spcBef>
                          <a:spcPts val="0"/>
                        </a:spcBef>
                        <a:spcAft>
                          <a:spcPts val="0"/>
                        </a:spcAft>
                      </a:pPr>
                      <a:r>
                        <a:rPr lang="en-US" sz="2400" dirty="0">
                          <a:latin typeface="Times New Roman"/>
                          <a:ea typeface="Calibri"/>
                          <a:cs typeface="Times New Roman"/>
                        </a:rPr>
                        <a:t>Building Relationships</a:t>
                      </a:r>
                      <a:endParaRPr lang="en-US" sz="24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a:latin typeface="Times New Roman"/>
                          <a:ea typeface="Calibri"/>
                          <a:cs typeface="Times New Roman"/>
                        </a:rPr>
                        <a:t>5</a:t>
                      </a:r>
                      <a:endParaRPr lang="en-US" sz="2400">
                        <a:latin typeface="Calibri"/>
                        <a:ea typeface="Calibri"/>
                        <a:cs typeface="Times New Roman"/>
                      </a:endParaRPr>
                    </a:p>
                  </a:txBody>
                  <a:tcPr marL="68580" marR="68580" marT="0" marB="0"/>
                </a:tc>
              </a:tr>
              <a:tr h="451979">
                <a:tc>
                  <a:txBody>
                    <a:bodyPr/>
                    <a:lstStyle/>
                    <a:p>
                      <a:pPr marL="0" marR="0">
                        <a:lnSpc>
                          <a:spcPct val="115000"/>
                        </a:lnSpc>
                        <a:spcBef>
                          <a:spcPts val="0"/>
                        </a:spcBef>
                        <a:spcAft>
                          <a:spcPts val="0"/>
                        </a:spcAft>
                      </a:pPr>
                      <a:r>
                        <a:rPr lang="en-US" sz="2400" dirty="0">
                          <a:latin typeface="Times New Roman"/>
                          <a:ea typeface="Calibri"/>
                          <a:cs typeface="Times New Roman"/>
                        </a:rPr>
                        <a:t>Change Public Policy</a:t>
                      </a:r>
                      <a:endParaRPr lang="en-US" sz="24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a:latin typeface="Times New Roman"/>
                          <a:ea typeface="Calibri"/>
                          <a:cs typeface="Times New Roman"/>
                        </a:rPr>
                        <a:t>4</a:t>
                      </a:r>
                      <a:endParaRPr lang="en-US" sz="2400">
                        <a:latin typeface="Calibri"/>
                        <a:ea typeface="Calibri"/>
                        <a:cs typeface="Times New Roman"/>
                      </a:endParaRPr>
                    </a:p>
                  </a:txBody>
                  <a:tcPr marL="68580" marR="68580" marT="0" marB="0"/>
                </a:tc>
              </a:tr>
              <a:tr h="451979">
                <a:tc>
                  <a:txBody>
                    <a:bodyPr/>
                    <a:lstStyle/>
                    <a:p>
                      <a:pPr marL="0" marR="0">
                        <a:lnSpc>
                          <a:spcPct val="115000"/>
                        </a:lnSpc>
                        <a:spcBef>
                          <a:spcPts val="0"/>
                        </a:spcBef>
                        <a:spcAft>
                          <a:spcPts val="0"/>
                        </a:spcAft>
                      </a:pPr>
                      <a:r>
                        <a:rPr lang="en-US" sz="2400" dirty="0">
                          <a:latin typeface="Times New Roman"/>
                          <a:ea typeface="Calibri"/>
                          <a:cs typeface="Times New Roman"/>
                        </a:rPr>
                        <a:t>Create Supportive Environments</a:t>
                      </a:r>
                      <a:endParaRPr lang="en-US" sz="24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a:latin typeface="Times New Roman"/>
                          <a:ea typeface="Calibri"/>
                          <a:cs typeface="Times New Roman"/>
                        </a:rPr>
                        <a:t>5</a:t>
                      </a:r>
                      <a:endParaRPr lang="en-US" sz="2400">
                        <a:latin typeface="Calibri"/>
                        <a:ea typeface="Calibri"/>
                        <a:cs typeface="Times New Roman"/>
                      </a:endParaRPr>
                    </a:p>
                  </a:txBody>
                  <a:tcPr marL="68580" marR="68580" marT="0" marB="0"/>
                </a:tc>
              </a:tr>
              <a:tr h="451979">
                <a:tc>
                  <a:txBody>
                    <a:bodyPr/>
                    <a:lstStyle/>
                    <a:p>
                      <a:pPr marL="0" marR="0">
                        <a:lnSpc>
                          <a:spcPct val="115000"/>
                        </a:lnSpc>
                        <a:spcBef>
                          <a:spcPts val="0"/>
                        </a:spcBef>
                        <a:spcAft>
                          <a:spcPts val="0"/>
                        </a:spcAft>
                      </a:pPr>
                      <a:r>
                        <a:rPr lang="en-US" sz="2400" dirty="0">
                          <a:latin typeface="Times New Roman"/>
                          <a:ea typeface="Calibri"/>
                          <a:cs typeface="Times New Roman"/>
                        </a:rPr>
                        <a:t>Change Health Care Services</a:t>
                      </a:r>
                      <a:endParaRPr lang="en-US" sz="24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a:latin typeface="Times New Roman"/>
                          <a:ea typeface="Calibri"/>
                          <a:cs typeface="Times New Roman"/>
                        </a:rPr>
                        <a:t>3</a:t>
                      </a:r>
                      <a:endParaRPr lang="en-US" sz="2400">
                        <a:latin typeface="Calibri"/>
                        <a:ea typeface="Calibri"/>
                        <a:cs typeface="Times New Roman"/>
                      </a:endParaRPr>
                    </a:p>
                  </a:txBody>
                  <a:tcPr marL="68580" marR="68580" marT="0" marB="0"/>
                </a:tc>
              </a:tr>
              <a:tr h="451979">
                <a:tc>
                  <a:txBody>
                    <a:bodyPr/>
                    <a:lstStyle/>
                    <a:p>
                      <a:pPr marL="0" marR="0">
                        <a:lnSpc>
                          <a:spcPct val="115000"/>
                        </a:lnSpc>
                        <a:spcBef>
                          <a:spcPts val="0"/>
                        </a:spcBef>
                        <a:spcAft>
                          <a:spcPts val="0"/>
                        </a:spcAft>
                      </a:pPr>
                      <a:r>
                        <a:rPr lang="en-US" sz="2400" dirty="0">
                          <a:latin typeface="Times New Roman"/>
                          <a:ea typeface="Calibri"/>
                          <a:cs typeface="Times New Roman"/>
                        </a:rPr>
                        <a:t>Generate Knowledge</a:t>
                      </a:r>
                      <a:endParaRPr lang="en-US" sz="24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a:latin typeface="Times New Roman"/>
                          <a:ea typeface="Calibri"/>
                          <a:cs typeface="Times New Roman"/>
                        </a:rPr>
                        <a:t>5</a:t>
                      </a:r>
                      <a:endParaRPr lang="en-US" sz="2400">
                        <a:latin typeface="Calibri"/>
                        <a:ea typeface="Calibri"/>
                        <a:cs typeface="Times New Roman"/>
                      </a:endParaRPr>
                    </a:p>
                  </a:txBody>
                  <a:tcPr marL="68580" marR="68580" marT="0" marB="0"/>
                </a:tc>
              </a:tr>
              <a:tr h="451979">
                <a:tc>
                  <a:txBody>
                    <a:bodyPr/>
                    <a:lstStyle/>
                    <a:p>
                      <a:pPr marL="0" marR="0">
                        <a:lnSpc>
                          <a:spcPct val="115000"/>
                        </a:lnSpc>
                        <a:spcBef>
                          <a:spcPts val="0"/>
                        </a:spcBef>
                        <a:spcAft>
                          <a:spcPts val="0"/>
                        </a:spcAft>
                      </a:pPr>
                      <a:r>
                        <a:rPr lang="en-US" sz="2400" dirty="0">
                          <a:latin typeface="Times New Roman"/>
                          <a:ea typeface="Calibri"/>
                          <a:cs typeface="Times New Roman"/>
                        </a:rPr>
                        <a:t>Provide Evidence</a:t>
                      </a:r>
                      <a:endParaRPr lang="en-US" sz="24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a:latin typeface="Times New Roman"/>
                          <a:ea typeface="Calibri"/>
                          <a:cs typeface="Times New Roman"/>
                        </a:rPr>
                        <a:t>3</a:t>
                      </a:r>
                      <a:endParaRPr lang="en-US" sz="2400">
                        <a:latin typeface="Calibri"/>
                        <a:ea typeface="Calibri"/>
                        <a:cs typeface="Times New Roman"/>
                      </a:endParaRPr>
                    </a:p>
                  </a:txBody>
                  <a:tcPr marL="68580" marR="68580" marT="0" marB="0"/>
                </a:tc>
              </a:tr>
              <a:tr h="451979">
                <a:tc>
                  <a:txBody>
                    <a:bodyPr/>
                    <a:lstStyle/>
                    <a:p>
                      <a:pPr marL="0" marR="0">
                        <a:lnSpc>
                          <a:spcPct val="115000"/>
                        </a:lnSpc>
                        <a:spcBef>
                          <a:spcPts val="0"/>
                        </a:spcBef>
                        <a:spcAft>
                          <a:spcPts val="0"/>
                        </a:spcAft>
                      </a:pPr>
                      <a:r>
                        <a:rPr lang="en-US" sz="2400">
                          <a:latin typeface="Times New Roman"/>
                          <a:ea typeface="Calibri"/>
                          <a:cs typeface="Times New Roman"/>
                        </a:rPr>
                        <a:t>Prioritize</a:t>
                      </a:r>
                      <a:endParaRPr lang="en-US" sz="2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a:latin typeface="Times New Roman"/>
                          <a:ea typeface="Calibri"/>
                          <a:cs typeface="Times New Roman"/>
                        </a:rPr>
                        <a:t>1</a:t>
                      </a:r>
                      <a:endParaRPr lang="en-US" sz="2400">
                        <a:latin typeface="Calibri"/>
                        <a:ea typeface="Calibri"/>
                        <a:cs typeface="Times New Roman"/>
                      </a:endParaRPr>
                    </a:p>
                  </a:txBody>
                  <a:tcPr marL="68580" marR="68580" marT="0" marB="0"/>
                </a:tc>
              </a:tr>
              <a:tr h="451979">
                <a:tc>
                  <a:txBody>
                    <a:bodyPr/>
                    <a:lstStyle/>
                    <a:p>
                      <a:pPr marL="0" marR="0">
                        <a:lnSpc>
                          <a:spcPct val="115000"/>
                        </a:lnSpc>
                        <a:spcBef>
                          <a:spcPts val="0"/>
                        </a:spcBef>
                        <a:spcAft>
                          <a:spcPts val="0"/>
                        </a:spcAft>
                      </a:pPr>
                      <a:r>
                        <a:rPr lang="en-US" sz="2400">
                          <a:latin typeface="Times New Roman"/>
                          <a:ea typeface="Calibri"/>
                          <a:cs typeface="Times New Roman"/>
                        </a:rPr>
                        <a:t>Holistic View of Health</a:t>
                      </a:r>
                      <a:endParaRPr lang="en-US" sz="2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dirty="0">
                          <a:latin typeface="Times New Roman"/>
                          <a:ea typeface="Calibri"/>
                          <a:cs typeface="Times New Roman"/>
                        </a:rPr>
                        <a:t>6</a:t>
                      </a:r>
                      <a:endParaRPr lang="en-US" sz="2400" dirty="0">
                        <a:latin typeface="Calibri"/>
                        <a:ea typeface="Calibri"/>
                        <a:cs typeface="Times New Roman"/>
                      </a:endParaRPr>
                    </a:p>
                  </a:txBody>
                  <a:tcPr marL="68580" marR="68580" marT="0" marB="0"/>
                </a:tc>
              </a:tr>
              <a:tr h="451979">
                <a:tc>
                  <a:txBody>
                    <a:bodyPr/>
                    <a:lstStyle/>
                    <a:p>
                      <a:pPr marL="0" marR="0">
                        <a:lnSpc>
                          <a:spcPct val="115000"/>
                        </a:lnSpc>
                        <a:spcBef>
                          <a:spcPts val="0"/>
                        </a:spcBef>
                        <a:spcAft>
                          <a:spcPts val="0"/>
                        </a:spcAft>
                      </a:pPr>
                      <a:r>
                        <a:rPr lang="en-US" sz="2400">
                          <a:latin typeface="Times New Roman"/>
                          <a:ea typeface="Calibri"/>
                          <a:cs typeface="Times New Roman"/>
                        </a:rPr>
                        <a:t>Focus on SDOH </a:t>
                      </a:r>
                      <a:endParaRPr lang="en-US" sz="2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dirty="0">
                          <a:latin typeface="Times New Roman"/>
                          <a:ea typeface="Calibri"/>
                          <a:cs typeface="Times New Roman"/>
                        </a:rPr>
                        <a:t>8</a:t>
                      </a:r>
                      <a:endParaRPr lang="en-US" sz="2400" dirty="0">
                        <a:latin typeface="Calibri"/>
                        <a:ea typeface="Calibri"/>
                        <a:cs typeface="Times New Roman"/>
                      </a:endParaRPr>
                    </a:p>
                  </a:txBody>
                  <a:tcPr marL="68580" marR="68580" marT="0" marB="0"/>
                </a:tc>
              </a:tr>
              <a:tr h="451979">
                <a:tc>
                  <a:txBody>
                    <a:bodyPr/>
                    <a:lstStyle/>
                    <a:p>
                      <a:pPr marL="0" marR="0">
                        <a:lnSpc>
                          <a:spcPct val="115000"/>
                        </a:lnSpc>
                        <a:spcBef>
                          <a:spcPts val="0"/>
                        </a:spcBef>
                        <a:spcAft>
                          <a:spcPts val="0"/>
                        </a:spcAft>
                      </a:pPr>
                      <a:r>
                        <a:rPr lang="en-US" sz="2400">
                          <a:latin typeface="Times New Roman"/>
                          <a:ea typeface="Calibri"/>
                          <a:cs typeface="Times New Roman"/>
                        </a:rPr>
                        <a:t>Increasing Access to Services</a:t>
                      </a:r>
                      <a:endParaRPr lang="en-US" sz="2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dirty="0">
                          <a:latin typeface="Times New Roman"/>
                          <a:ea typeface="Calibri"/>
                          <a:cs typeface="Times New Roman"/>
                        </a:rPr>
                        <a:t>2</a:t>
                      </a:r>
                      <a:endParaRPr lang="en-US" sz="2400" dirty="0">
                        <a:latin typeface="Calibri"/>
                        <a:ea typeface="Calibri"/>
                        <a:cs typeface="Times New Roman"/>
                      </a:endParaRPr>
                    </a:p>
                  </a:txBody>
                  <a:tcPr marL="68580" marR="68580" marT="0" marB="0"/>
                </a:tc>
              </a:tr>
              <a:tr h="451979">
                <a:tc>
                  <a:txBody>
                    <a:bodyPr/>
                    <a:lstStyle/>
                    <a:p>
                      <a:pPr marL="0" marR="0">
                        <a:lnSpc>
                          <a:spcPct val="115000"/>
                        </a:lnSpc>
                        <a:spcBef>
                          <a:spcPts val="0"/>
                        </a:spcBef>
                        <a:spcAft>
                          <a:spcPts val="0"/>
                        </a:spcAft>
                      </a:pPr>
                      <a:r>
                        <a:rPr lang="en-US" sz="2400">
                          <a:latin typeface="Times New Roman"/>
                          <a:ea typeface="Calibri"/>
                          <a:cs typeface="Times New Roman"/>
                        </a:rPr>
                        <a:t>Evidence-Based Practice</a:t>
                      </a:r>
                      <a:endParaRPr lang="en-US" sz="2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dirty="0">
                          <a:latin typeface="Times New Roman"/>
                          <a:ea typeface="Calibri"/>
                          <a:cs typeface="Times New Roman"/>
                        </a:rPr>
                        <a:t>4</a:t>
                      </a:r>
                      <a:endParaRPr lang="en-US" sz="2400" dirty="0">
                        <a:latin typeface="Calibri"/>
                        <a:ea typeface="Calibri"/>
                        <a:cs typeface="Times New Roman"/>
                      </a:endParaRPr>
                    </a:p>
                  </a:txBody>
                  <a:tcPr marL="68580" marR="68580" marT="0" marB="0"/>
                </a:tc>
              </a:tr>
              <a:tr h="451979">
                <a:tc>
                  <a:txBody>
                    <a:bodyPr/>
                    <a:lstStyle/>
                    <a:p>
                      <a:pPr marL="0" marR="0">
                        <a:lnSpc>
                          <a:spcPct val="115000"/>
                        </a:lnSpc>
                        <a:spcBef>
                          <a:spcPts val="0"/>
                        </a:spcBef>
                        <a:spcAft>
                          <a:spcPts val="0"/>
                        </a:spcAft>
                      </a:pPr>
                      <a:r>
                        <a:rPr lang="en-US" sz="2400">
                          <a:latin typeface="Times New Roman"/>
                          <a:ea typeface="Calibri"/>
                          <a:cs typeface="Times New Roman"/>
                        </a:rPr>
                        <a:t>Realistic Expectations</a:t>
                      </a:r>
                      <a:endParaRPr lang="en-US" sz="2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dirty="0">
                          <a:latin typeface="Times New Roman"/>
                          <a:ea typeface="Calibri"/>
                          <a:cs typeface="Times New Roman"/>
                        </a:rPr>
                        <a:t>1</a:t>
                      </a:r>
                      <a:endParaRPr lang="en-US" sz="2400" dirty="0">
                        <a:latin typeface="Calibri"/>
                        <a:ea typeface="Calibri"/>
                        <a:cs typeface="Times New Roman"/>
                      </a:endParaRPr>
                    </a:p>
                  </a:txBody>
                  <a:tcPr marL="68580" marR="68580" marT="0" marB="0"/>
                </a:tc>
              </a:tr>
              <a:tr h="451979">
                <a:tc>
                  <a:txBody>
                    <a:bodyPr/>
                    <a:lstStyle/>
                    <a:p>
                      <a:pPr marL="0" marR="0">
                        <a:lnSpc>
                          <a:spcPct val="115000"/>
                        </a:lnSpc>
                        <a:spcBef>
                          <a:spcPts val="0"/>
                        </a:spcBef>
                        <a:spcAft>
                          <a:spcPts val="0"/>
                        </a:spcAft>
                      </a:pPr>
                      <a:r>
                        <a:rPr lang="en-US" sz="2400">
                          <a:latin typeface="Times New Roman"/>
                          <a:ea typeface="Calibri"/>
                          <a:cs typeface="Times New Roman"/>
                        </a:rPr>
                        <a:t>HP Practitioners have a Collective Identity</a:t>
                      </a:r>
                      <a:endParaRPr lang="en-US" sz="2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dirty="0">
                          <a:latin typeface="Times New Roman"/>
                          <a:ea typeface="Calibri"/>
                          <a:cs typeface="Times New Roman"/>
                        </a:rPr>
                        <a:t>1</a:t>
                      </a:r>
                      <a:endParaRPr lang="en-US" sz="2400" dirty="0">
                        <a:latin typeface="Calibri"/>
                        <a:ea typeface="Calibri"/>
                        <a:cs typeface="Times New Roman"/>
                      </a:endParaRPr>
                    </a:p>
                  </a:txBody>
                  <a:tcPr marL="68580" marR="68580" marT="0" marB="0"/>
                </a:tc>
              </a:tr>
              <a:tr h="451979">
                <a:tc>
                  <a:txBody>
                    <a:bodyPr/>
                    <a:lstStyle/>
                    <a:p>
                      <a:pPr marL="0" marR="0">
                        <a:lnSpc>
                          <a:spcPct val="115000"/>
                        </a:lnSpc>
                        <a:spcBef>
                          <a:spcPts val="0"/>
                        </a:spcBef>
                        <a:spcAft>
                          <a:spcPts val="0"/>
                        </a:spcAft>
                      </a:pPr>
                      <a:r>
                        <a:rPr lang="en-US" sz="2400">
                          <a:latin typeface="Times New Roman"/>
                          <a:ea typeface="Calibri"/>
                          <a:cs typeface="Times New Roman"/>
                        </a:rPr>
                        <a:t>Use Theory in Practice</a:t>
                      </a:r>
                      <a:endParaRPr lang="en-US" sz="2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dirty="0">
                          <a:latin typeface="Times New Roman"/>
                          <a:ea typeface="Calibri"/>
                          <a:cs typeface="Times New Roman"/>
                        </a:rPr>
                        <a:t>3</a:t>
                      </a:r>
                      <a:endParaRPr lang="en-US" sz="2400" dirty="0">
                        <a:latin typeface="Calibri"/>
                        <a:ea typeface="Calibri"/>
                        <a:cs typeface="Times New Roman"/>
                      </a:endParaRPr>
                    </a:p>
                  </a:txBody>
                  <a:tcPr marL="68580" marR="68580" marT="0" marB="0"/>
                </a:tc>
              </a:tr>
              <a:tr h="451979">
                <a:tc>
                  <a:txBody>
                    <a:bodyPr/>
                    <a:lstStyle/>
                    <a:p>
                      <a:pPr marL="0" marR="0">
                        <a:lnSpc>
                          <a:spcPct val="115000"/>
                        </a:lnSpc>
                        <a:spcBef>
                          <a:spcPts val="0"/>
                        </a:spcBef>
                        <a:spcAft>
                          <a:spcPts val="0"/>
                        </a:spcAft>
                      </a:pPr>
                      <a:r>
                        <a:rPr lang="en-US" sz="2400">
                          <a:latin typeface="Times New Roman"/>
                          <a:ea typeface="Calibri"/>
                          <a:cs typeface="Times New Roman"/>
                        </a:rPr>
                        <a:t>Work Across Multiple Sectors</a:t>
                      </a:r>
                      <a:endParaRPr lang="en-US" sz="2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dirty="0">
                          <a:latin typeface="Times New Roman"/>
                          <a:ea typeface="Calibri"/>
                          <a:cs typeface="Times New Roman"/>
                        </a:rPr>
                        <a:t>3</a:t>
                      </a:r>
                      <a:endParaRPr lang="en-US" sz="2400" dirty="0">
                        <a:latin typeface="Calibri"/>
                        <a:ea typeface="Calibri"/>
                        <a:cs typeface="Times New Roman"/>
                      </a:endParaRPr>
                    </a:p>
                  </a:txBody>
                  <a:tcPr marL="68580" marR="68580" marT="0" marB="0"/>
                </a:tc>
              </a:tr>
              <a:tr h="451979">
                <a:tc>
                  <a:txBody>
                    <a:bodyPr/>
                    <a:lstStyle/>
                    <a:p>
                      <a:pPr marL="0" marR="0">
                        <a:lnSpc>
                          <a:spcPct val="115000"/>
                        </a:lnSpc>
                        <a:spcBef>
                          <a:spcPts val="0"/>
                        </a:spcBef>
                        <a:spcAft>
                          <a:spcPts val="0"/>
                        </a:spcAft>
                      </a:pPr>
                      <a:r>
                        <a:rPr lang="en-US" sz="2400">
                          <a:latin typeface="Times New Roman"/>
                          <a:ea typeface="Calibri"/>
                          <a:cs typeface="Times New Roman"/>
                        </a:rPr>
                        <a:t>Change/Increasing Employment</a:t>
                      </a:r>
                      <a:endParaRPr lang="en-US" sz="2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a:latin typeface="Times New Roman"/>
                          <a:ea typeface="Calibri"/>
                          <a:cs typeface="Times New Roman"/>
                        </a:rPr>
                        <a:t>1</a:t>
                      </a:r>
                      <a:endParaRPr lang="en-US" sz="2400">
                        <a:latin typeface="Calibri"/>
                        <a:ea typeface="Calibri"/>
                        <a:cs typeface="Times New Roman"/>
                      </a:endParaRPr>
                    </a:p>
                  </a:txBody>
                  <a:tcPr marL="68580" marR="68580" marT="0" marB="0"/>
                </a:tc>
              </a:tr>
              <a:tr h="451979">
                <a:tc>
                  <a:txBody>
                    <a:bodyPr/>
                    <a:lstStyle/>
                    <a:p>
                      <a:pPr marL="0" marR="0">
                        <a:lnSpc>
                          <a:spcPct val="115000"/>
                        </a:lnSpc>
                        <a:spcBef>
                          <a:spcPts val="0"/>
                        </a:spcBef>
                        <a:spcAft>
                          <a:spcPts val="0"/>
                        </a:spcAft>
                      </a:pPr>
                      <a:r>
                        <a:rPr lang="en-US" sz="2400">
                          <a:latin typeface="Times New Roman"/>
                          <a:ea typeface="Calibri"/>
                          <a:cs typeface="Times New Roman"/>
                        </a:rPr>
                        <a:t>Encouraging Education</a:t>
                      </a:r>
                      <a:endParaRPr lang="en-US" sz="2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dirty="0">
                          <a:latin typeface="Times New Roman"/>
                          <a:ea typeface="Calibri"/>
                          <a:cs typeface="Times New Roman"/>
                        </a:rPr>
                        <a:t>2</a:t>
                      </a:r>
                      <a:endParaRPr lang="en-US" sz="2400" dirty="0">
                        <a:latin typeface="Calibri"/>
                        <a:ea typeface="Calibri"/>
                        <a:cs typeface="Times New Roman"/>
                      </a:endParaRPr>
                    </a:p>
                  </a:txBody>
                  <a:tcPr marL="68580" marR="68580" marT="0" marB="0"/>
                </a:tc>
              </a:tr>
              <a:tr h="451979">
                <a:tc>
                  <a:txBody>
                    <a:bodyPr/>
                    <a:lstStyle/>
                    <a:p>
                      <a:pPr marL="0" marR="0">
                        <a:lnSpc>
                          <a:spcPct val="115000"/>
                        </a:lnSpc>
                        <a:spcBef>
                          <a:spcPts val="0"/>
                        </a:spcBef>
                        <a:spcAft>
                          <a:spcPts val="0"/>
                        </a:spcAft>
                      </a:pPr>
                      <a:r>
                        <a:rPr lang="en-US" sz="2400">
                          <a:latin typeface="Times New Roman"/>
                          <a:ea typeface="Calibri"/>
                          <a:cs typeface="Times New Roman"/>
                        </a:rPr>
                        <a:t>Increasing Cohesion Between Sectors/Groups</a:t>
                      </a:r>
                      <a:endParaRPr lang="en-US" sz="2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dirty="0">
                          <a:latin typeface="Times New Roman"/>
                          <a:ea typeface="Calibri"/>
                          <a:cs typeface="Times New Roman"/>
                        </a:rPr>
                        <a:t>4</a:t>
                      </a:r>
                      <a:endParaRPr lang="en-US" sz="2400" dirty="0">
                        <a:latin typeface="Calibri"/>
                        <a:ea typeface="Calibri"/>
                        <a:cs typeface="Times New Roman"/>
                      </a:endParaRPr>
                    </a:p>
                  </a:txBody>
                  <a:tcPr marL="68580" marR="68580" marT="0" marB="0"/>
                </a:tc>
              </a:tr>
              <a:tr h="451979">
                <a:tc>
                  <a:txBody>
                    <a:bodyPr/>
                    <a:lstStyle/>
                    <a:p>
                      <a:pPr marL="0" marR="0">
                        <a:lnSpc>
                          <a:spcPct val="115000"/>
                        </a:lnSpc>
                        <a:spcBef>
                          <a:spcPts val="0"/>
                        </a:spcBef>
                        <a:spcAft>
                          <a:spcPts val="0"/>
                        </a:spcAft>
                      </a:pPr>
                      <a:r>
                        <a:rPr lang="en-US" sz="2400">
                          <a:latin typeface="Times New Roman"/>
                          <a:ea typeface="Calibri"/>
                          <a:cs typeface="Times New Roman"/>
                        </a:rPr>
                        <a:t>Sensitive to the Needs/Expectations of Stakeholders/Intervention Targets</a:t>
                      </a:r>
                      <a:endParaRPr lang="en-US" sz="2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dirty="0">
                          <a:latin typeface="Times New Roman"/>
                          <a:ea typeface="Calibri"/>
                          <a:cs typeface="Times New Roman"/>
                        </a:rPr>
                        <a:t>3</a:t>
                      </a:r>
                      <a:endParaRPr lang="en-US" sz="2400" dirty="0">
                        <a:latin typeface="Calibri"/>
                        <a:ea typeface="Calibri"/>
                        <a:cs typeface="Times New Roman"/>
                      </a:endParaRPr>
                    </a:p>
                  </a:txBody>
                  <a:tcPr marL="68580" marR="68580" marT="0" marB="0"/>
                </a:tc>
              </a:tr>
              <a:tr h="451979">
                <a:tc>
                  <a:txBody>
                    <a:bodyPr/>
                    <a:lstStyle/>
                    <a:p>
                      <a:pPr marL="0" marR="0">
                        <a:lnSpc>
                          <a:spcPct val="115000"/>
                        </a:lnSpc>
                        <a:spcBef>
                          <a:spcPts val="0"/>
                        </a:spcBef>
                        <a:spcAft>
                          <a:spcPts val="0"/>
                        </a:spcAft>
                      </a:pPr>
                      <a:r>
                        <a:rPr lang="en-US" sz="2400">
                          <a:latin typeface="Times New Roman"/>
                          <a:ea typeface="Calibri"/>
                          <a:cs typeface="Times New Roman"/>
                        </a:rPr>
                        <a:t>Prevent Injuries</a:t>
                      </a:r>
                      <a:endParaRPr lang="en-US" sz="2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a:latin typeface="Times New Roman"/>
                          <a:ea typeface="Calibri"/>
                          <a:cs typeface="Times New Roman"/>
                        </a:rPr>
                        <a:t>1</a:t>
                      </a:r>
                      <a:endParaRPr lang="en-US" sz="2400">
                        <a:latin typeface="Calibri"/>
                        <a:ea typeface="Calibri"/>
                        <a:cs typeface="Times New Roman"/>
                      </a:endParaRPr>
                    </a:p>
                  </a:txBody>
                  <a:tcPr marL="68580" marR="68580" marT="0" marB="0"/>
                </a:tc>
              </a:tr>
              <a:tr h="451979">
                <a:tc>
                  <a:txBody>
                    <a:bodyPr/>
                    <a:lstStyle/>
                    <a:p>
                      <a:pPr marL="0" marR="0">
                        <a:lnSpc>
                          <a:spcPct val="115000"/>
                        </a:lnSpc>
                        <a:spcBef>
                          <a:spcPts val="0"/>
                        </a:spcBef>
                        <a:spcAft>
                          <a:spcPts val="0"/>
                        </a:spcAft>
                      </a:pPr>
                      <a:r>
                        <a:rPr lang="en-US" sz="2400">
                          <a:latin typeface="Times New Roman"/>
                          <a:ea typeface="Calibri"/>
                          <a:cs typeface="Times New Roman"/>
                        </a:rPr>
                        <a:t>Consider Gender in Frameworks</a:t>
                      </a:r>
                      <a:endParaRPr lang="en-US" sz="2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dirty="0">
                          <a:latin typeface="Times New Roman"/>
                          <a:ea typeface="Calibri"/>
                          <a:cs typeface="Times New Roman"/>
                        </a:rPr>
                        <a:t>1</a:t>
                      </a:r>
                      <a:endParaRPr lang="en-US" sz="2400" dirty="0">
                        <a:latin typeface="Calibri"/>
                        <a:ea typeface="Calibri"/>
                        <a:cs typeface="Times New Roman"/>
                      </a:endParaRPr>
                    </a:p>
                  </a:txBody>
                  <a:tcPr marL="68580" marR="68580" marT="0" marB="0"/>
                </a:tc>
              </a:tr>
              <a:tr h="451979">
                <a:tc>
                  <a:txBody>
                    <a:bodyPr/>
                    <a:lstStyle/>
                    <a:p>
                      <a:pPr marL="0" marR="0">
                        <a:lnSpc>
                          <a:spcPct val="115000"/>
                        </a:lnSpc>
                        <a:spcBef>
                          <a:spcPts val="0"/>
                        </a:spcBef>
                        <a:spcAft>
                          <a:spcPts val="0"/>
                        </a:spcAft>
                      </a:pPr>
                      <a:r>
                        <a:rPr lang="en-US" sz="2400">
                          <a:latin typeface="Times New Roman"/>
                          <a:ea typeface="Calibri"/>
                          <a:cs typeface="Times New Roman"/>
                        </a:rPr>
                        <a:t>Develop Common, Clear Definitions</a:t>
                      </a:r>
                      <a:endParaRPr lang="en-US" sz="2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dirty="0">
                          <a:latin typeface="Times New Roman"/>
                          <a:ea typeface="Calibri"/>
                          <a:cs typeface="Times New Roman"/>
                        </a:rPr>
                        <a:t>2</a:t>
                      </a:r>
                      <a:endParaRPr lang="en-US" sz="2400" dirty="0">
                        <a:latin typeface="Calibri"/>
                        <a:ea typeface="Calibri"/>
                        <a:cs typeface="Times New Roman"/>
                      </a:endParaRPr>
                    </a:p>
                  </a:txBody>
                  <a:tcPr marL="68580" marR="68580" marT="0" marB="0"/>
                </a:tc>
              </a:tr>
              <a:tr h="451979">
                <a:tc>
                  <a:txBody>
                    <a:bodyPr/>
                    <a:lstStyle/>
                    <a:p>
                      <a:pPr marL="0" marR="0">
                        <a:lnSpc>
                          <a:spcPct val="115000"/>
                        </a:lnSpc>
                        <a:spcBef>
                          <a:spcPts val="0"/>
                        </a:spcBef>
                        <a:spcAft>
                          <a:spcPts val="0"/>
                        </a:spcAft>
                      </a:pPr>
                      <a:r>
                        <a:rPr lang="en-US" sz="2400">
                          <a:latin typeface="Times New Roman"/>
                          <a:ea typeface="Calibri"/>
                          <a:cs typeface="Times New Roman"/>
                        </a:rPr>
                        <a:t>Lead in Public Health Governance</a:t>
                      </a:r>
                      <a:endParaRPr lang="en-US" sz="2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a:latin typeface="Times New Roman"/>
                          <a:ea typeface="Calibri"/>
                          <a:cs typeface="Times New Roman"/>
                        </a:rPr>
                        <a:t>1</a:t>
                      </a:r>
                      <a:endParaRPr lang="en-US" sz="2400">
                        <a:latin typeface="Calibri"/>
                        <a:ea typeface="Calibri"/>
                        <a:cs typeface="Times New Roman"/>
                      </a:endParaRPr>
                    </a:p>
                  </a:txBody>
                  <a:tcPr marL="68580" marR="68580" marT="0" marB="0"/>
                </a:tc>
              </a:tr>
              <a:tr h="451979">
                <a:tc>
                  <a:txBody>
                    <a:bodyPr/>
                    <a:lstStyle/>
                    <a:p>
                      <a:pPr marL="0" marR="0">
                        <a:lnSpc>
                          <a:spcPct val="115000"/>
                        </a:lnSpc>
                        <a:spcBef>
                          <a:spcPts val="0"/>
                        </a:spcBef>
                        <a:spcAft>
                          <a:spcPts val="0"/>
                        </a:spcAft>
                      </a:pPr>
                      <a:r>
                        <a:rPr lang="en-US" sz="2400">
                          <a:latin typeface="Times New Roman"/>
                          <a:ea typeface="Calibri"/>
                          <a:cs typeface="Times New Roman"/>
                        </a:rPr>
                        <a:t>Influence Eating Habits</a:t>
                      </a:r>
                      <a:endParaRPr lang="en-US" sz="2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dirty="0">
                          <a:latin typeface="Times New Roman"/>
                          <a:ea typeface="Calibri"/>
                          <a:cs typeface="Times New Roman"/>
                        </a:rPr>
                        <a:t>1</a:t>
                      </a:r>
                      <a:endParaRPr lang="en-US" sz="2400" dirty="0">
                        <a:latin typeface="Calibri"/>
                        <a:ea typeface="Calibri"/>
                        <a:cs typeface="Times New Roman"/>
                      </a:endParaRPr>
                    </a:p>
                  </a:txBody>
                  <a:tcPr marL="68580" marR="68580" marT="0" marB="0"/>
                </a:tc>
              </a:tr>
              <a:tr h="451979">
                <a:tc>
                  <a:txBody>
                    <a:bodyPr/>
                    <a:lstStyle/>
                    <a:p>
                      <a:pPr marL="0" marR="0">
                        <a:lnSpc>
                          <a:spcPct val="115000"/>
                        </a:lnSpc>
                        <a:spcBef>
                          <a:spcPts val="0"/>
                        </a:spcBef>
                        <a:spcAft>
                          <a:spcPts val="0"/>
                        </a:spcAft>
                      </a:pPr>
                      <a:r>
                        <a:rPr lang="en-US" sz="2400">
                          <a:latin typeface="Times New Roman"/>
                          <a:ea typeface="Calibri"/>
                          <a:cs typeface="Times New Roman"/>
                        </a:rPr>
                        <a:t>Empower Others</a:t>
                      </a:r>
                      <a:endParaRPr lang="en-US" sz="2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dirty="0">
                          <a:latin typeface="Times New Roman"/>
                          <a:ea typeface="Calibri"/>
                          <a:cs typeface="Times New Roman"/>
                        </a:rPr>
                        <a:t>5</a:t>
                      </a:r>
                      <a:endParaRPr lang="en-US" sz="2400" dirty="0">
                        <a:latin typeface="Calibri"/>
                        <a:ea typeface="Calibri"/>
                        <a:cs typeface="Times New Roman"/>
                      </a:endParaRPr>
                    </a:p>
                  </a:txBody>
                  <a:tcPr marL="68580" marR="68580" marT="0" marB="0"/>
                </a:tc>
              </a:tr>
              <a:tr h="451979">
                <a:tc>
                  <a:txBody>
                    <a:bodyPr/>
                    <a:lstStyle/>
                    <a:p>
                      <a:pPr marL="0" marR="0">
                        <a:lnSpc>
                          <a:spcPct val="115000"/>
                        </a:lnSpc>
                        <a:spcBef>
                          <a:spcPts val="0"/>
                        </a:spcBef>
                        <a:spcAft>
                          <a:spcPts val="0"/>
                        </a:spcAft>
                      </a:pPr>
                      <a:r>
                        <a:rPr lang="en-US" sz="2400">
                          <a:latin typeface="Times New Roman"/>
                          <a:ea typeface="Calibri"/>
                          <a:cs typeface="Times New Roman"/>
                        </a:rPr>
                        <a:t>Sensitivity to Culture</a:t>
                      </a:r>
                      <a:endParaRPr lang="en-US" sz="2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dirty="0">
                          <a:latin typeface="Times New Roman"/>
                          <a:ea typeface="Calibri"/>
                          <a:cs typeface="Times New Roman"/>
                        </a:rPr>
                        <a:t>2</a:t>
                      </a:r>
                      <a:endParaRPr lang="en-US" sz="2400" dirty="0">
                        <a:latin typeface="Calibri"/>
                        <a:ea typeface="Calibri"/>
                        <a:cs typeface="Times New Roman"/>
                      </a:endParaRPr>
                    </a:p>
                  </a:txBody>
                  <a:tcPr marL="68580" marR="68580" marT="0" marB="0"/>
                </a:tc>
              </a:tr>
              <a:tr h="451979">
                <a:tc>
                  <a:txBody>
                    <a:bodyPr/>
                    <a:lstStyle/>
                    <a:p>
                      <a:pPr marL="0" marR="0">
                        <a:lnSpc>
                          <a:spcPct val="115000"/>
                        </a:lnSpc>
                        <a:spcBef>
                          <a:spcPts val="0"/>
                        </a:spcBef>
                        <a:spcAft>
                          <a:spcPts val="0"/>
                        </a:spcAft>
                      </a:pPr>
                      <a:r>
                        <a:rPr lang="en-US" sz="2400" dirty="0">
                          <a:latin typeface="Times New Roman"/>
                          <a:ea typeface="Calibri"/>
                          <a:cs typeface="Times New Roman"/>
                        </a:rPr>
                        <a:t>Understanding of Underlying Contextual Factors</a:t>
                      </a:r>
                      <a:endParaRPr lang="en-US" sz="24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dirty="0">
                          <a:latin typeface="Times New Roman"/>
                          <a:ea typeface="Calibri"/>
                          <a:cs typeface="Times New Roman"/>
                        </a:rPr>
                        <a:t>5</a:t>
                      </a:r>
                      <a:endParaRPr lang="en-US" sz="2400" dirty="0">
                        <a:latin typeface="Calibri"/>
                        <a:ea typeface="Calibri"/>
                        <a:cs typeface="Times New Roman"/>
                      </a:endParaRPr>
                    </a:p>
                  </a:txBody>
                  <a:tcPr marL="68580" marR="68580" marT="0" marB="0"/>
                </a:tc>
              </a:tr>
              <a:tr h="451979">
                <a:tc>
                  <a:txBody>
                    <a:bodyPr/>
                    <a:lstStyle/>
                    <a:p>
                      <a:pPr marL="0" marR="0">
                        <a:lnSpc>
                          <a:spcPct val="115000"/>
                        </a:lnSpc>
                        <a:spcBef>
                          <a:spcPts val="0"/>
                        </a:spcBef>
                        <a:spcAft>
                          <a:spcPts val="0"/>
                        </a:spcAft>
                      </a:pPr>
                      <a:r>
                        <a:rPr lang="en-US" sz="2400">
                          <a:latin typeface="Times New Roman"/>
                          <a:ea typeface="Calibri"/>
                          <a:cs typeface="Times New Roman"/>
                        </a:rPr>
                        <a:t>Understanding of Development/Behaviour</a:t>
                      </a:r>
                      <a:endParaRPr lang="en-US" sz="2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400" dirty="0">
                          <a:latin typeface="Times New Roman"/>
                          <a:ea typeface="Calibri"/>
                          <a:cs typeface="Times New Roman"/>
                        </a:rPr>
                        <a:t>2</a:t>
                      </a:r>
                      <a:endParaRPr lang="en-US" sz="2400" dirty="0">
                        <a:latin typeface="Calibri"/>
                        <a:ea typeface="Calibri"/>
                        <a:cs typeface="Times New Roman"/>
                      </a:endParaRPr>
                    </a:p>
                  </a:txBody>
                  <a:tcPr marL="68580" marR="68580" marT="0" marB="0"/>
                </a:tc>
              </a:tr>
            </a:tbl>
          </a:graphicData>
        </a:graphic>
      </p:graphicFrame>
      <p:sp>
        <p:nvSpPr>
          <p:cNvPr id="26" name="TextBox 25"/>
          <p:cNvSpPr txBox="1"/>
          <p:nvPr>
            <p:custDataLst>
              <p:tags r:id="rId20"/>
            </p:custDataLst>
          </p:nvPr>
        </p:nvSpPr>
        <p:spPr>
          <a:xfrm>
            <a:off x="9448800" y="26517600"/>
            <a:ext cx="19812000" cy="5632311"/>
          </a:xfrm>
          <a:prstGeom prst="rect">
            <a:avLst/>
          </a:prstGeom>
          <a:noFill/>
        </p:spPr>
        <p:txBody>
          <a:bodyPr wrap="square" rtlCol="0">
            <a:spAutoFit/>
          </a:bodyPr>
          <a:lstStyle/>
          <a:p>
            <a:pPr marL="742950" indent="-742950">
              <a:buAutoNum type="arabicPeriod"/>
            </a:pPr>
            <a:r>
              <a:rPr lang="en-US" sz="3600" dirty="0" smtClean="0">
                <a:latin typeface="Times New Roman" pitchFamily="18" charset="0"/>
                <a:cs typeface="Times New Roman" pitchFamily="18" charset="0"/>
              </a:rPr>
              <a:t>Geneva W. 1. World Health </a:t>
            </a:r>
            <a:r>
              <a:rPr lang="en-US" sz="3600" dirty="0" err="1" smtClean="0">
                <a:latin typeface="Times New Roman" pitchFamily="18" charset="0"/>
                <a:cs typeface="Times New Roman" pitchFamily="18" charset="0"/>
              </a:rPr>
              <a:t>Organisation</a:t>
            </a:r>
            <a:r>
              <a:rPr lang="en-US" sz="3600" dirty="0" smtClean="0">
                <a:latin typeface="Times New Roman" pitchFamily="18" charset="0"/>
                <a:cs typeface="Times New Roman" pitchFamily="18" charset="0"/>
              </a:rPr>
              <a:t>: Ottawa charter for health promotion. J Health Promotion. 1986;1:1-4.</a:t>
            </a:r>
          </a:p>
          <a:p>
            <a:pPr marL="742950" indent="-742950">
              <a:buAutoNum type="arabicPeriod"/>
            </a:pPr>
            <a:r>
              <a:rPr lang="en-US" sz="3600" dirty="0" err="1" smtClean="0">
                <a:latin typeface="Times New Roman" pitchFamily="18" charset="0"/>
                <a:cs typeface="Times New Roman" pitchFamily="18" charset="0"/>
              </a:rPr>
              <a:t>Mittelmark</a:t>
            </a:r>
            <a:r>
              <a:rPr lang="en-US" sz="3600" dirty="0" smtClean="0">
                <a:latin typeface="Times New Roman" pitchFamily="18" charset="0"/>
                <a:cs typeface="Times New Roman" pitchFamily="18" charset="0"/>
              </a:rPr>
              <a:t> M. Shaping the future of health promotion: priorities for action. Promotion and Education. 2008;23:98-102.</a:t>
            </a:r>
          </a:p>
          <a:p>
            <a:pPr marL="742950" indent="-742950">
              <a:buAutoNum type="arabicPeriod"/>
            </a:pPr>
            <a:r>
              <a:rPr lang="en-US" sz="3600" dirty="0" err="1" smtClean="0">
                <a:latin typeface="Times New Roman" pitchFamily="18" charset="0"/>
                <a:cs typeface="Times New Roman" pitchFamily="18" charset="0"/>
              </a:rPr>
              <a:t>Lindström</a:t>
            </a:r>
            <a:r>
              <a:rPr lang="en-US" sz="3600" dirty="0" smtClean="0">
                <a:latin typeface="Times New Roman" pitchFamily="18" charset="0"/>
                <a:cs typeface="Times New Roman" pitchFamily="18" charset="0"/>
              </a:rPr>
              <a:t> B, Eriksson M. </a:t>
            </a:r>
            <a:r>
              <a:rPr lang="en-US" sz="3600" dirty="0" err="1" smtClean="0">
                <a:latin typeface="Times New Roman" pitchFamily="18" charset="0"/>
                <a:cs typeface="Times New Roman" pitchFamily="18" charset="0"/>
              </a:rPr>
              <a:t>Salutogenesis</a:t>
            </a:r>
            <a:r>
              <a:rPr lang="en-US" sz="3600" dirty="0" smtClean="0">
                <a:latin typeface="Times New Roman" pitchFamily="18" charset="0"/>
                <a:cs typeface="Times New Roman" pitchFamily="18" charset="0"/>
              </a:rPr>
              <a:t>. Journal of Epidemiology and community health. 2005;59(6):440-2.</a:t>
            </a:r>
          </a:p>
          <a:p>
            <a:pPr marL="742950" indent="-742950">
              <a:buFontTx/>
              <a:buAutoNum type="arabicPeriod"/>
            </a:pPr>
            <a:r>
              <a:rPr lang="en-US" sz="3600" dirty="0" err="1" smtClean="0">
                <a:latin typeface="Times New Roman" pitchFamily="18" charset="0"/>
                <a:cs typeface="Times New Roman" pitchFamily="18" charset="0"/>
              </a:rPr>
              <a:t>Arksey</a:t>
            </a:r>
            <a:r>
              <a:rPr lang="en-US" sz="3600" dirty="0" smtClean="0">
                <a:latin typeface="Times New Roman" pitchFamily="18" charset="0"/>
                <a:cs typeface="Times New Roman" pitchFamily="18" charset="0"/>
              </a:rPr>
              <a:t> H, O'Malley L. Scoping studies: towards a methodological framework. International journal of social research methodology. 2005;8(1):19-32.</a:t>
            </a:r>
          </a:p>
          <a:p>
            <a:pPr marL="742950" indent="-742950">
              <a:buAutoNum type="arabicPeriod"/>
            </a:pPr>
            <a:endParaRPr lang="en-US" sz="3600" dirty="0" smtClean="0"/>
          </a:p>
          <a:p>
            <a:pPr marL="742950" indent="-742950">
              <a:buAutoNum type="arabicPeriod"/>
            </a:pPr>
            <a:endParaRPr lang="en-US" sz="3600" dirty="0"/>
          </a:p>
        </p:txBody>
      </p:sp>
      <p:sp>
        <p:nvSpPr>
          <p:cNvPr id="27" name="TextBox 26"/>
          <p:cNvSpPr txBox="1"/>
          <p:nvPr>
            <p:custDataLst>
              <p:tags r:id="rId21"/>
            </p:custDataLst>
          </p:nvPr>
        </p:nvSpPr>
        <p:spPr>
          <a:xfrm>
            <a:off x="10287000" y="23164800"/>
            <a:ext cx="10896600" cy="830997"/>
          </a:xfrm>
          <a:prstGeom prst="rect">
            <a:avLst/>
          </a:prstGeom>
          <a:noFill/>
        </p:spPr>
        <p:txBody>
          <a:bodyPr wrap="square" rtlCol="0">
            <a:spAutoFit/>
          </a:bodyPr>
          <a:lstStyle/>
          <a:p>
            <a:r>
              <a:rPr lang="en-US" sz="2400" b="1" dirty="0" smtClean="0">
                <a:latin typeface="Times New Roman" pitchFamily="18" charset="0"/>
                <a:cs typeface="Times New Roman" pitchFamily="18" charset="0"/>
              </a:rPr>
              <a:t>Table 1. </a:t>
            </a:r>
            <a:r>
              <a:rPr lang="en-US" sz="2400" dirty="0" smtClean="0">
                <a:latin typeface="Times New Roman" pitchFamily="18" charset="0"/>
                <a:cs typeface="Times New Roman" pitchFamily="18" charset="0"/>
              </a:rPr>
              <a:t>Identified needs within health promotion. Numbers on the right represent the raw number of articles that the theme was found to appear in.</a:t>
            </a:r>
            <a:endParaRPr lang="en-US" sz="2400" b="1" dirty="0">
              <a:latin typeface="Times New Roman" pitchFamily="18" charset="0"/>
              <a:cs typeface="Times New Roman" pitchFamily="18" charset="0"/>
            </a:endParaRPr>
          </a:p>
        </p:txBody>
      </p:sp>
      <p:sp>
        <p:nvSpPr>
          <p:cNvPr id="28" name="TextBox 27"/>
          <p:cNvSpPr txBox="1"/>
          <p:nvPr>
            <p:custDataLst>
              <p:tags r:id="rId22"/>
            </p:custDataLst>
          </p:nvPr>
        </p:nvSpPr>
        <p:spPr>
          <a:xfrm>
            <a:off x="21640800" y="23164800"/>
            <a:ext cx="10896600" cy="830997"/>
          </a:xfrm>
          <a:prstGeom prst="rect">
            <a:avLst/>
          </a:prstGeom>
          <a:noFill/>
        </p:spPr>
        <p:txBody>
          <a:bodyPr wrap="square" rtlCol="0">
            <a:spAutoFit/>
          </a:bodyPr>
          <a:lstStyle/>
          <a:p>
            <a:r>
              <a:rPr lang="en-US" sz="2400" b="1" dirty="0" smtClean="0">
                <a:latin typeface="Times New Roman" pitchFamily="18" charset="0"/>
                <a:cs typeface="Times New Roman" pitchFamily="18" charset="0"/>
              </a:rPr>
              <a:t>Table 2. </a:t>
            </a:r>
            <a:r>
              <a:rPr lang="en-US" sz="2400" dirty="0" smtClean="0">
                <a:latin typeface="Times New Roman" pitchFamily="18" charset="0"/>
                <a:cs typeface="Times New Roman" pitchFamily="18" charset="0"/>
              </a:rPr>
              <a:t>Identified </a:t>
            </a:r>
            <a:r>
              <a:rPr lang="en-US" sz="2400" smtClean="0">
                <a:latin typeface="Times New Roman" pitchFamily="18" charset="0"/>
                <a:cs typeface="Times New Roman" pitchFamily="18" charset="0"/>
              </a:rPr>
              <a:t>ability expectations within </a:t>
            </a:r>
            <a:r>
              <a:rPr lang="en-US" sz="2400" dirty="0" smtClean="0">
                <a:latin typeface="Times New Roman" pitchFamily="18" charset="0"/>
                <a:cs typeface="Times New Roman" pitchFamily="18" charset="0"/>
              </a:rPr>
              <a:t>health promotion. Numbers on the right represent the raw number of articles that the theme was found to appear in.</a:t>
            </a:r>
            <a:endParaRPr lang="en-US" sz="2400" b="1" dirty="0">
              <a:latin typeface="Times New Roman" pitchFamily="18" charset="0"/>
              <a:cs typeface="Times New Roman" pitchFamily="18" charset="0"/>
            </a:endParaRPr>
          </a:p>
        </p:txBody>
      </p:sp>
    </p:spTree>
    <p:custDataLst>
      <p:tags r:id="rId1"/>
    </p:custData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DVSHAPEID" val="eCYvZzSw0ziBmnmxiYfbn7"/>
</p:tagLst>
</file>

<file path=ppt/tags/tag10.xml><?xml version="1.0" encoding="utf-8"?>
<p:tagLst xmlns:a="http://schemas.openxmlformats.org/drawingml/2006/main" xmlns:r="http://schemas.openxmlformats.org/officeDocument/2006/relationships" xmlns:p="http://schemas.openxmlformats.org/presentationml/2006/main">
  <p:tag name="DVSHAPEID" val="6YhRzmLhHp5NlM8ORU208w"/>
</p:tagLst>
</file>

<file path=ppt/tags/tag11.xml><?xml version="1.0" encoding="utf-8"?>
<p:tagLst xmlns:a="http://schemas.openxmlformats.org/drawingml/2006/main" xmlns:r="http://schemas.openxmlformats.org/officeDocument/2006/relationships" xmlns:p="http://schemas.openxmlformats.org/presentationml/2006/main">
  <p:tag name="DVSHAPEID" val="F7HiU0Z8ooGNLDWg1YITGp"/>
</p:tagLst>
</file>

<file path=ppt/tags/tag12.xml><?xml version="1.0" encoding="utf-8"?>
<p:tagLst xmlns:a="http://schemas.openxmlformats.org/drawingml/2006/main" xmlns:r="http://schemas.openxmlformats.org/officeDocument/2006/relationships" xmlns:p="http://schemas.openxmlformats.org/presentationml/2006/main">
  <p:tag name="DVSHAPEID" val="5T00vuoCrQxAi9ahsKiy0G"/>
</p:tagLst>
</file>

<file path=ppt/tags/tag13.xml><?xml version="1.0" encoding="utf-8"?>
<p:tagLst xmlns:a="http://schemas.openxmlformats.org/drawingml/2006/main" xmlns:r="http://schemas.openxmlformats.org/officeDocument/2006/relationships" xmlns:p="http://schemas.openxmlformats.org/presentationml/2006/main">
  <p:tag name="DVSHAPEID" val="7x0vSBT4ifPg2OhTuuKLXQ"/>
</p:tagLst>
</file>

<file path=ppt/tags/tag14.xml><?xml version="1.0" encoding="utf-8"?>
<p:tagLst xmlns:a="http://schemas.openxmlformats.org/drawingml/2006/main" xmlns:r="http://schemas.openxmlformats.org/officeDocument/2006/relationships" xmlns:p="http://schemas.openxmlformats.org/presentationml/2006/main">
  <p:tag name="DVSHAPEID" val="gbkN5KwXA8ooMt00CMJnyi"/>
</p:tagLst>
</file>

<file path=ppt/tags/tag15.xml><?xml version="1.0" encoding="utf-8"?>
<p:tagLst xmlns:a="http://schemas.openxmlformats.org/drawingml/2006/main" xmlns:r="http://schemas.openxmlformats.org/officeDocument/2006/relationships" xmlns:p="http://schemas.openxmlformats.org/presentationml/2006/main">
  <p:tag name="DVSHAPEID" val="L26mZygNNeJghOb4v9ykEG"/>
</p:tagLst>
</file>

<file path=ppt/tags/tag16.xml><?xml version="1.0" encoding="utf-8"?>
<p:tagLst xmlns:a="http://schemas.openxmlformats.org/drawingml/2006/main" xmlns:r="http://schemas.openxmlformats.org/officeDocument/2006/relationships" xmlns:p="http://schemas.openxmlformats.org/presentationml/2006/main">
  <p:tag name="DVSHAPEID" val="SD1OSuSX2ziXqiGJKXHNk9"/>
</p:tagLst>
</file>

<file path=ppt/tags/tag17.xml><?xml version="1.0" encoding="utf-8"?>
<p:tagLst xmlns:a="http://schemas.openxmlformats.org/drawingml/2006/main" xmlns:r="http://schemas.openxmlformats.org/officeDocument/2006/relationships" xmlns:p="http://schemas.openxmlformats.org/presentationml/2006/main">
  <p:tag name="DVSHAPEID" val="FvcbOyhzPdE49skaGLVQc9"/>
</p:tagLst>
</file>

<file path=ppt/tags/tag18.xml><?xml version="1.0" encoding="utf-8"?>
<p:tagLst xmlns:a="http://schemas.openxmlformats.org/drawingml/2006/main" xmlns:r="http://schemas.openxmlformats.org/officeDocument/2006/relationships" xmlns:p="http://schemas.openxmlformats.org/presentationml/2006/main">
  <p:tag name="DVSHAPEID" val="YjoTnMoACQlJYwCGFkGtK4"/>
</p:tagLst>
</file>

<file path=ppt/tags/tag19.xml><?xml version="1.0" encoding="utf-8"?>
<p:tagLst xmlns:a="http://schemas.openxmlformats.org/drawingml/2006/main" xmlns:r="http://schemas.openxmlformats.org/officeDocument/2006/relationships" xmlns:p="http://schemas.openxmlformats.org/presentationml/2006/main">
  <p:tag name="DVSHAPEID" val="jl8eoAhWSuXvxSMVaubeBN"/>
</p:tagLst>
</file>

<file path=ppt/tags/tag2.xml><?xml version="1.0" encoding="utf-8"?>
<p:tagLst xmlns:a="http://schemas.openxmlformats.org/drawingml/2006/main" xmlns:r="http://schemas.openxmlformats.org/officeDocument/2006/relationships" xmlns:p="http://schemas.openxmlformats.org/presentationml/2006/main">
  <p:tag name="DVSHAPEID" val="cedQfYaE6C73ctrnmPa7Ff"/>
</p:tagLst>
</file>

<file path=ppt/tags/tag20.xml><?xml version="1.0" encoding="utf-8"?>
<p:tagLst xmlns:a="http://schemas.openxmlformats.org/drawingml/2006/main" xmlns:r="http://schemas.openxmlformats.org/officeDocument/2006/relationships" xmlns:p="http://schemas.openxmlformats.org/presentationml/2006/main">
  <p:tag name="DVSHAPEID" val="IptOyZ5BaIpT03K9oOjGYR"/>
</p:tagLst>
</file>

<file path=ppt/tags/tag21.xml><?xml version="1.0" encoding="utf-8"?>
<p:tagLst xmlns:a="http://schemas.openxmlformats.org/drawingml/2006/main" xmlns:r="http://schemas.openxmlformats.org/officeDocument/2006/relationships" xmlns:p="http://schemas.openxmlformats.org/presentationml/2006/main">
  <p:tag name="DVSHAPEID" val="MtZJUK9bhvsvCJKA1iQhke"/>
</p:tagLst>
</file>

<file path=ppt/tags/tag22.xml><?xml version="1.0" encoding="utf-8"?>
<p:tagLst xmlns:a="http://schemas.openxmlformats.org/drawingml/2006/main" xmlns:r="http://schemas.openxmlformats.org/officeDocument/2006/relationships" xmlns:p="http://schemas.openxmlformats.org/presentationml/2006/main">
  <p:tag name="DVSHAPEID" val="5DSJb16nVVPRD0OP5lrYqU"/>
</p:tagLst>
</file>

<file path=ppt/tags/tag23.xml><?xml version="1.0" encoding="utf-8"?>
<p:tagLst xmlns:a="http://schemas.openxmlformats.org/drawingml/2006/main" xmlns:r="http://schemas.openxmlformats.org/officeDocument/2006/relationships" xmlns:p="http://schemas.openxmlformats.org/presentationml/2006/main">
  <p:tag name="DVSHAPEID" val="qvq1oOM1PGwxolQaz75Uzx"/>
</p:tagLst>
</file>

<file path=ppt/tags/tag24.xml><?xml version="1.0" encoding="utf-8"?>
<p:tagLst xmlns:a="http://schemas.openxmlformats.org/drawingml/2006/main" xmlns:r="http://schemas.openxmlformats.org/officeDocument/2006/relationships" xmlns:p="http://schemas.openxmlformats.org/presentationml/2006/main">
  <p:tag name="DVSHAPEID" val="FL5JLccvPlNbcni9CiAU69"/>
</p:tagLst>
</file>

<file path=ppt/tags/tag25.xml><?xml version="1.0" encoding="utf-8"?>
<p:tagLst xmlns:a="http://schemas.openxmlformats.org/drawingml/2006/main" xmlns:r="http://schemas.openxmlformats.org/officeDocument/2006/relationships" xmlns:p="http://schemas.openxmlformats.org/presentationml/2006/main">
  <p:tag name="DVSHAPEID" val="k5CtYUMkSwkTPFVF2zOjQa"/>
</p:tagLst>
</file>

<file path=ppt/tags/tag26.xml><?xml version="1.0" encoding="utf-8"?>
<p:tagLst xmlns:a="http://schemas.openxmlformats.org/drawingml/2006/main" xmlns:r="http://schemas.openxmlformats.org/officeDocument/2006/relationships" xmlns:p="http://schemas.openxmlformats.org/presentationml/2006/main">
  <p:tag name="DVSHAPEID" val="Kd9tSpvNjFrwqZ7ieiJvth"/>
</p:tagLst>
</file>

<file path=ppt/tags/tag27.xml><?xml version="1.0" encoding="utf-8"?>
<p:tagLst xmlns:a="http://schemas.openxmlformats.org/drawingml/2006/main" xmlns:r="http://schemas.openxmlformats.org/officeDocument/2006/relationships" xmlns:p="http://schemas.openxmlformats.org/presentationml/2006/main">
  <p:tag name="DVSHAPEID" val="QixCeXf15Mi9loju2mP5cE"/>
</p:tagLst>
</file>

<file path=ppt/tags/tag28.xml><?xml version="1.0" encoding="utf-8"?>
<p:tagLst xmlns:a="http://schemas.openxmlformats.org/drawingml/2006/main" xmlns:r="http://schemas.openxmlformats.org/officeDocument/2006/relationships" xmlns:p="http://schemas.openxmlformats.org/presentationml/2006/main">
  <p:tag name="DVSHAPEID" val="sjfWxKlvAlHtmQWfbxyiAE"/>
</p:tagLst>
</file>

<file path=ppt/tags/tag29.xml><?xml version="1.0" encoding="utf-8"?>
<p:tagLst xmlns:a="http://schemas.openxmlformats.org/drawingml/2006/main" xmlns:r="http://schemas.openxmlformats.org/officeDocument/2006/relationships" xmlns:p="http://schemas.openxmlformats.org/presentationml/2006/main">
  <p:tag name="DVSHAPEID" val="dgEJYKgmGn4cQdnhquFAcW"/>
</p:tagLst>
</file>

<file path=ppt/tags/tag3.xml><?xml version="1.0" encoding="utf-8"?>
<p:tagLst xmlns:a="http://schemas.openxmlformats.org/drawingml/2006/main" xmlns:r="http://schemas.openxmlformats.org/officeDocument/2006/relationships" xmlns:p="http://schemas.openxmlformats.org/presentationml/2006/main">
  <p:tag name="DVSHAPEID" val="VLQ0KvgpQ5E6qJi9jUlmtF"/>
</p:tagLst>
</file>

<file path=ppt/tags/tag30.xml><?xml version="1.0" encoding="utf-8"?>
<p:tagLst xmlns:a="http://schemas.openxmlformats.org/drawingml/2006/main" xmlns:r="http://schemas.openxmlformats.org/officeDocument/2006/relationships" xmlns:p="http://schemas.openxmlformats.org/presentationml/2006/main">
  <p:tag name="DVSHAPEID" val="sR2sxNbhxT4N5YhOLBfdEk"/>
</p:tagLst>
</file>

<file path=ppt/tags/tag31.xml><?xml version="1.0" encoding="utf-8"?>
<p:tagLst xmlns:a="http://schemas.openxmlformats.org/drawingml/2006/main" xmlns:r="http://schemas.openxmlformats.org/officeDocument/2006/relationships" xmlns:p="http://schemas.openxmlformats.org/presentationml/2006/main">
  <p:tag name="DVSHAPEID" val="oaZJRT64C0shOMGwctapQa"/>
</p:tagLst>
</file>

<file path=ppt/tags/tag32.xml><?xml version="1.0" encoding="utf-8"?>
<p:tagLst xmlns:a="http://schemas.openxmlformats.org/drawingml/2006/main" xmlns:r="http://schemas.openxmlformats.org/officeDocument/2006/relationships" xmlns:p="http://schemas.openxmlformats.org/presentationml/2006/main">
  <p:tag name="DVSHAPEID" val="737oZCI4kYi7tRsNViash4"/>
</p:tagLst>
</file>

<file path=ppt/tags/tag33.xml><?xml version="1.0" encoding="utf-8"?>
<p:tagLst xmlns:a="http://schemas.openxmlformats.org/drawingml/2006/main" xmlns:r="http://schemas.openxmlformats.org/officeDocument/2006/relationships" xmlns:p="http://schemas.openxmlformats.org/presentationml/2006/main">
  <p:tag name="DVSHAPEID" val="kOav7foM2ftd3VCtTulyFu"/>
</p:tagLst>
</file>

<file path=ppt/tags/tag34.xml><?xml version="1.0" encoding="utf-8"?>
<p:tagLst xmlns:a="http://schemas.openxmlformats.org/drawingml/2006/main" xmlns:r="http://schemas.openxmlformats.org/officeDocument/2006/relationships" xmlns:p="http://schemas.openxmlformats.org/presentationml/2006/main">
  <p:tag name="DVSHAPEID" val="ZGjP3oySenT3JiduvsFyV2"/>
</p:tagLst>
</file>

<file path=ppt/tags/tag35.xml><?xml version="1.0" encoding="utf-8"?>
<p:tagLst xmlns:a="http://schemas.openxmlformats.org/drawingml/2006/main" xmlns:r="http://schemas.openxmlformats.org/officeDocument/2006/relationships" xmlns:p="http://schemas.openxmlformats.org/presentationml/2006/main">
  <p:tag name="DVSHAPEID" val="EfOwbroG7IpPPtchc0d915"/>
</p:tagLst>
</file>

<file path=ppt/tags/tag36.xml><?xml version="1.0" encoding="utf-8"?>
<p:tagLst xmlns:a="http://schemas.openxmlformats.org/drawingml/2006/main" xmlns:r="http://schemas.openxmlformats.org/officeDocument/2006/relationships" xmlns:p="http://schemas.openxmlformats.org/presentationml/2006/main">
  <p:tag name="DVSHAPEID" val="kZcjfpYTS6yW130wc6uyga"/>
</p:tagLst>
</file>

<file path=ppt/tags/tag37.xml><?xml version="1.0" encoding="utf-8"?>
<p:tagLst xmlns:a="http://schemas.openxmlformats.org/drawingml/2006/main" xmlns:r="http://schemas.openxmlformats.org/officeDocument/2006/relationships" xmlns:p="http://schemas.openxmlformats.org/presentationml/2006/main">
  <p:tag name="DVSHAPEID" val="ETsKidgFkL0zVOkRcZHdQi"/>
</p:tagLst>
</file>

<file path=ppt/tags/tag38.xml><?xml version="1.0" encoding="utf-8"?>
<p:tagLst xmlns:a="http://schemas.openxmlformats.org/drawingml/2006/main" xmlns:r="http://schemas.openxmlformats.org/officeDocument/2006/relationships" xmlns:p="http://schemas.openxmlformats.org/presentationml/2006/main">
  <p:tag name="DVSHAPEID" val="hTr8gFN7FtO9liRv7LDdLM"/>
</p:tagLst>
</file>

<file path=ppt/tags/tag39.xml><?xml version="1.0" encoding="utf-8"?>
<p:tagLst xmlns:a="http://schemas.openxmlformats.org/drawingml/2006/main" xmlns:r="http://schemas.openxmlformats.org/officeDocument/2006/relationships" xmlns:p="http://schemas.openxmlformats.org/presentationml/2006/main">
  <p:tag name="DVSHAPEID" val="Ws8cblUuQ3klCzi9WASd6x"/>
</p:tagLst>
</file>

<file path=ppt/tags/tag4.xml><?xml version="1.0" encoding="utf-8"?>
<p:tagLst xmlns:a="http://schemas.openxmlformats.org/drawingml/2006/main" xmlns:r="http://schemas.openxmlformats.org/officeDocument/2006/relationships" xmlns:p="http://schemas.openxmlformats.org/presentationml/2006/main">
  <p:tag name="DVSHAPEID" val="uibS6UCq1gsWirZeeFnGL2"/>
</p:tagLst>
</file>

<file path=ppt/tags/tag40.xml><?xml version="1.0" encoding="utf-8"?>
<p:tagLst xmlns:a="http://schemas.openxmlformats.org/drawingml/2006/main" xmlns:r="http://schemas.openxmlformats.org/officeDocument/2006/relationships" xmlns:p="http://schemas.openxmlformats.org/presentationml/2006/main">
  <p:tag name="DVSHAPEID" val="KLs10GSVADwuWZ04tscaCL"/>
</p:tagLst>
</file>

<file path=ppt/tags/tag41.xml><?xml version="1.0" encoding="utf-8"?>
<p:tagLst xmlns:a="http://schemas.openxmlformats.org/drawingml/2006/main" xmlns:r="http://schemas.openxmlformats.org/officeDocument/2006/relationships" xmlns:p="http://schemas.openxmlformats.org/presentationml/2006/main">
  <p:tag name="DVSHAPEID" val="P0GhdXO3lyGoImJ9ldCUsG"/>
</p:tagLst>
</file>

<file path=ppt/tags/tag42.xml><?xml version="1.0" encoding="utf-8"?>
<p:tagLst xmlns:a="http://schemas.openxmlformats.org/drawingml/2006/main" xmlns:r="http://schemas.openxmlformats.org/officeDocument/2006/relationships" xmlns:p="http://schemas.openxmlformats.org/presentationml/2006/main">
  <p:tag name="DVSHAPEID" val="P7Cj8S6p0VUZWslItU7xiY"/>
</p:tagLst>
</file>

<file path=ppt/tags/tag43.xml><?xml version="1.0" encoding="utf-8"?>
<p:tagLst xmlns:a="http://schemas.openxmlformats.org/drawingml/2006/main" xmlns:r="http://schemas.openxmlformats.org/officeDocument/2006/relationships" xmlns:p="http://schemas.openxmlformats.org/presentationml/2006/main">
  <p:tag name="DVSHAPEID" val="OygElj6ZyHi8byFUPWWVxL"/>
</p:tagLst>
</file>

<file path=ppt/tags/tag44.xml><?xml version="1.0" encoding="utf-8"?>
<p:tagLst xmlns:a="http://schemas.openxmlformats.org/drawingml/2006/main" xmlns:r="http://schemas.openxmlformats.org/officeDocument/2006/relationships" xmlns:p="http://schemas.openxmlformats.org/presentationml/2006/main">
  <p:tag name="DVSHAPEID" val="uJqgOCKINVoQj42uwMi1nc"/>
</p:tagLst>
</file>

<file path=ppt/tags/tag45.xml><?xml version="1.0" encoding="utf-8"?>
<p:tagLst xmlns:a="http://schemas.openxmlformats.org/drawingml/2006/main" xmlns:r="http://schemas.openxmlformats.org/officeDocument/2006/relationships" xmlns:p="http://schemas.openxmlformats.org/presentationml/2006/main">
  <p:tag name="DVSHAPEID" val="GNhM2z4aAmr24xd4vuePUm"/>
</p:tagLst>
</file>

<file path=ppt/tags/tag46.xml><?xml version="1.0" encoding="utf-8"?>
<p:tagLst xmlns:a="http://schemas.openxmlformats.org/drawingml/2006/main" xmlns:r="http://schemas.openxmlformats.org/officeDocument/2006/relationships" xmlns:p="http://schemas.openxmlformats.org/presentationml/2006/main">
  <p:tag name="DVSHAPEID" val="JkfBRlpaCvoh2DZ1AaECl1"/>
</p:tagLst>
</file>

<file path=ppt/tags/tag47.xml><?xml version="1.0" encoding="utf-8"?>
<p:tagLst xmlns:a="http://schemas.openxmlformats.org/drawingml/2006/main" xmlns:r="http://schemas.openxmlformats.org/officeDocument/2006/relationships" xmlns:p="http://schemas.openxmlformats.org/presentationml/2006/main">
  <p:tag name="DVSHAPEID" val="pg0ugsgOMxij3XxrHJLqKV"/>
</p:tagLst>
</file>

<file path=ppt/tags/tag48.xml><?xml version="1.0" encoding="utf-8"?>
<p:tagLst xmlns:a="http://schemas.openxmlformats.org/drawingml/2006/main" xmlns:r="http://schemas.openxmlformats.org/officeDocument/2006/relationships" xmlns:p="http://schemas.openxmlformats.org/presentationml/2006/main">
  <p:tag name="DVSHAPEID" val="EMuA4uU4bh1IUZAm4WTNIQ"/>
</p:tagLst>
</file>

<file path=ppt/tags/tag49.xml><?xml version="1.0" encoding="utf-8"?>
<p:tagLst xmlns:a="http://schemas.openxmlformats.org/drawingml/2006/main" xmlns:r="http://schemas.openxmlformats.org/officeDocument/2006/relationships" xmlns:p="http://schemas.openxmlformats.org/presentationml/2006/main">
  <p:tag name="DVSHAPEID" val="YJz2u8tURVhuCd0GoMUIm0"/>
</p:tagLst>
</file>

<file path=ppt/tags/tag5.xml><?xml version="1.0" encoding="utf-8"?>
<p:tagLst xmlns:a="http://schemas.openxmlformats.org/drawingml/2006/main" xmlns:r="http://schemas.openxmlformats.org/officeDocument/2006/relationships" xmlns:p="http://schemas.openxmlformats.org/presentationml/2006/main">
  <p:tag name="DVSHAPEID" val="p63H5dvgLjMfgyPRplNp3o"/>
</p:tagLst>
</file>

<file path=ppt/tags/tag50.xml><?xml version="1.0" encoding="utf-8"?>
<p:tagLst xmlns:a="http://schemas.openxmlformats.org/drawingml/2006/main" xmlns:r="http://schemas.openxmlformats.org/officeDocument/2006/relationships" xmlns:p="http://schemas.openxmlformats.org/presentationml/2006/main">
  <p:tag name="DVSHAPEID" val="il2yRkEOwXcNOL02ZLAgp6"/>
</p:tagLst>
</file>

<file path=ppt/tags/tag51.xml><?xml version="1.0" encoding="utf-8"?>
<p:tagLst xmlns:a="http://schemas.openxmlformats.org/drawingml/2006/main" xmlns:r="http://schemas.openxmlformats.org/officeDocument/2006/relationships" xmlns:p="http://schemas.openxmlformats.org/presentationml/2006/main">
  <p:tag name="DVSHAPEID" val="rqmnmoy6SZuXreZVh8g3oj"/>
</p:tagLst>
</file>

<file path=ppt/tags/tag52.xml><?xml version="1.0" encoding="utf-8"?>
<p:tagLst xmlns:a="http://schemas.openxmlformats.org/drawingml/2006/main" xmlns:r="http://schemas.openxmlformats.org/officeDocument/2006/relationships" xmlns:p="http://schemas.openxmlformats.org/presentationml/2006/main">
  <p:tag name="DVSHAPEID" val="hOpfFlM885BbUCbtXgfp5d"/>
</p:tagLst>
</file>

<file path=ppt/tags/tag53.xml><?xml version="1.0" encoding="utf-8"?>
<p:tagLst xmlns:a="http://schemas.openxmlformats.org/drawingml/2006/main" xmlns:r="http://schemas.openxmlformats.org/officeDocument/2006/relationships" xmlns:p="http://schemas.openxmlformats.org/presentationml/2006/main">
  <p:tag name="DVSHAPEID" val="jQkM34us0mH78yY7JdjJRo"/>
</p:tagLst>
</file>

<file path=ppt/tags/tag54.xml><?xml version="1.0" encoding="utf-8"?>
<p:tagLst xmlns:a="http://schemas.openxmlformats.org/drawingml/2006/main" xmlns:r="http://schemas.openxmlformats.org/officeDocument/2006/relationships" xmlns:p="http://schemas.openxmlformats.org/presentationml/2006/main">
  <p:tag name="DVSHAPEID" val="mfjmKNaZNYe4vzUSiIEF5f"/>
</p:tagLst>
</file>

<file path=ppt/tags/tag55.xml><?xml version="1.0" encoding="utf-8"?>
<p:tagLst xmlns:a="http://schemas.openxmlformats.org/drawingml/2006/main" xmlns:r="http://schemas.openxmlformats.org/officeDocument/2006/relationships" xmlns:p="http://schemas.openxmlformats.org/presentationml/2006/main">
  <p:tag name="DVSHAPEID" val="uMtDvQx26llUt5sGjHh0yI"/>
</p:tagLst>
</file>

<file path=ppt/tags/tag56.xml><?xml version="1.0" encoding="utf-8"?>
<p:tagLst xmlns:a="http://schemas.openxmlformats.org/drawingml/2006/main" xmlns:r="http://schemas.openxmlformats.org/officeDocument/2006/relationships" xmlns:p="http://schemas.openxmlformats.org/presentationml/2006/main">
  <p:tag name="DVSHAPEID" val="T43ocQUB5bj7KxT7iksLSS"/>
</p:tagLst>
</file>

<file path=ppt/tags/tag57.xml><?xml version="1.0" encoding="utf-8"?>
<p:tagLst xmlns:a="http://schemas.openxmlformats.org/drawingml/2006/main" xmlns:r="http://schemas.openxmlformats.org/officeDocument/2006/relationships" xmlns:p="http://schemas.openxmlformats.org/presentationml/2006/main">
  <p:tag name="DVSHAPEID" val="IA5PqBpXo4GMToz6DH7vg9"/>
</p:tagLst>
</file>

<file path=ppt/tags/tag58.xml><?xml version="1.0" encoding="utf-8"?>
<p:tagLst xmlns:a="http://schemas.openxmlformats.org/drawingml/2006/main" xmlns:r="http://schemas.openxmlformats.org/officeDocument/2006/relationships" xmlns:p="http://schemas.openxmlformats.org/presentationml/2006/main">
  <p:tag name="DVSHAPEID" val="BlkVNcoWyMP0ltinpjb7Nf"/>
</p:tagLst>
</file>

<file path=ppt/tags/tag59.xml><?xml version="1.0" encoding="utf-8"?>
<p:tagLst xmlns:a="http://schemas.openxmlformats.org/drawingml/2006/main" xmlns:r="http://schemas.openxmlformats.org/officeDocument/2006/relationships" xmlns:p="http://schemas.openxmlformats.org/presentationml/2006/main">
  <p:tag name="DVSHAPEID" val="qYDuxbHLDnCzYJvuOdyrvT"/>
</p:tagLst>
</file>

<file path=ppt/tags/tag6.xml><?xml version="1.0" encoding="utf-8"?>
<p:tagLst xmlns:a="http://schemas.openxmlformats.org/drawingml/2006/main" xmlns:r="http://schemas.openxmlformats.org/officeDocument/2006/relationships" xmlns:p="http://schemas.openxmlformats.org/presentationml/2006/main">
  <p:tag name="DVSHAPEID" val="DtrQ94FFYMUrT4OoPpULu9"/>
</p:tagLst>
</file>

<file path=ppt/tags/tag60.xml><?xml version="1.0" encoding="utf-8"?>
<p:tagLst xmlns:a="http://schemas.openxmlformats.org/drawingml/2006/main" xmlns:r="http://schemas.openxmlformats.org/officeDocument/2006/relationships" xmlns:p="http://schemas.openxmlformats.org/presentationml/2006/main">
  <p:tag name="DVSHAPEID" val="WT36NghOj8mlVmhjEdfN9r"/>
</p:tagLst>
</file>

<file path=ppt/tags/tag61.xml><?xml version="1.0" encoding="utf-8"?>
<p:tagLst xmlns:a="http://schemas.openxmlformats.org/drawingml/2006/main" xmlns:r="http://schemas.openxmlformats.org/officeDocument/2006/relationships" xmlns:p="http://schemas.openxmlformats.org/presentationml/2006/main">
  <p:tag name="DVSHAPEID" val="nMuzRUuYzlJw1KqrnqtO4u"/>
</p:tagLst>
</file>

<file path=ppt/tags/tag62.xml><?xml version="1.0" encoding="utf-8"?>
<p:tagLst xmlns:a="http://schemas.openxmlformats.org/drawingml/2006/main" xmlns:r="http://schemas.openxmlformats.org/officeDocument/2006/relationships" xmlns:p="http://schemas.openxmlformats.org/presentationml/2006/main">
  <p:tag name="DVSHAPEID" val="cDO9cvykcIKuvgCeomkky1"/>
</p:tagLst>
</file>

<file path=ppt/tags/tag63.xml><?xml version="1.0" encoding="utf-8"?>
<p:tagLst xmlns:a="http://schemas.openxmlformats.org/drawingml/2006/main" xmlns:r="http://schemas.openxmlformats.org/officeDocument/2006/relationships" xmlns:p="http://schemas.openxmlformats.org/presentationml/2006/main">
  <p:tag name="DVSHAPEID" val="BokxSdQOjknTzQKIHZqe91"/>
</p:tagLst>
</file>

<file path=ppt/tags/tag64.xml><?xml version="1.0" encoding="utf-8"?>
<p:tagLst xmlns:a="http://schemas.openxmlformats.org/drawingml/2006/main" xmlns:r="http://schemas.openxmlformats.org/officeDocument/2006/relationships" xmlns:p="http://schemas.openxmlformats.org/presentationml/2006/main">
  <p:tag name="DVSECTIONID" val="lDHDawGXspTUI1wjA5lKkb"/>
</p:tagLst>
</file>

<file path=ppt/tags/tag65.xml><?xml version="1.0" encoding="utf-8"?>
<p:tagLst xmlns:a="http://schemas.openxmlformats.org/drawingml/2006/main" xmlns:r="http://schemas.openxmlformats.org/officeDocument/2006/relationships" xmlns:p="http://schemas.openxmlformats.org/presentationml/2006/main">
  <p:tag name="DVSHAPEID" val="z4dNcZBi8VIabPeXJSr9Uu"/>
</p:tagLst>
</file>

<file path=ppt/tags/tag66.xml><?xml version="1.0" encoding="utf-8"?>
<p:tagLst xmlns:a="http://schemas.openxmlformats.org/drawingml/2006/main" xmlns:r="http://schemas.openxmlformats.org/officeDocument/2006/relationships" xmlns:p="http://schemas.openxmlformats.org/presentationml/2006/main">
  <p:tag name="DVSHAPEID" val="49II9jsgTkUa4CpmjHmahX"/>
</p:tagLst>
</file>

<file path=ppt/tags/tag67.xml><?xml version="1.0" encoding="utf-8"?>
<p:tagLst xmlns:a="http://schemas.openxmlformats.org/drawingml/2006/main" xmlns:r="http://schemas.openxmlformats.org/officeDocument/2006/relationships" xmlns:p="http://schemas.openxmlformats.org/presentationml/2006/main">
  <p:tag name="DVSHAPEID" val="cxQH4Dlsiah4Z35uQhPS2n"/>
</p:tagLst>
</file>

<file path=ppt/tags/tag68.xml><?xml version="1.0" encoding="utf-8"?>
<p:tagLst xmlns:a="http://schemas.openxmlformats.org/drawingml/2006/main" xmlns:r="http://schemas.openxmlformats.org/officeDocument/2006/relationships" xmlns:p="http://schemas.openxmlformats.org/presentationml/2006/main">
  <p:tag name="DVSHAPEID" val="f1KCxnzKNJd7XaRrePUr1J"/>
</p:tagLst>
</file>

<file path=ppt/tags/tag69.xml><?xml version="1.0" encoding="utf-8"?>
<p:tagLst xmlns:a="http://schemas.openxmlformats.org/drawingml/2006/main" xmlns:r="http://schemas.openxmlformats.org/officeDocument/2006/relationships" xmlns:p="http://schemas.openxmlformats.org/presentationml/2006/main">
  <p:tag name="DVSHAPEID" val="SZClhOQ4loVOiOWs5YSynx"/>
</p:tagLst>
</file>

<file path=ppt/tags/tag7.xml><?xml version="1.0" encoding="utf-8"?>
<p:tagLst xmlns:a="http://schemas.openxmlformats.org/drawingml/2006/main" xmlns:r="http://schemas.openxmlformats.org/officeDocument/2006/relationships" xmlns:p="http://schemas.openxmlformats.org/presentationml/2006/main">
  <p:tag name="DVSHAPEID" val="a2brpmg2TmY0sAge3qA6kZ"/>
</p:tagLst>
</file>

<file path=ppt/tags/tag70.xml><?xml version="1.0" encoding="utf-8"?>
<p:tagLst xmlns:a="http://schemas.openxmlformats.org/drawingml/2006/main" xmlns:r="http://schemas.openxmlformats.org/officeDocument/2006/relationships" xmlns:p="http://schemas.openxmlformats.org/presentationml/2006/main">
  <p:tag name="DVSHAPEID" val="RS6UDo3ZXAmv8LZc6KUInO"/>
</p:tagLst>
</file>

<file path=ppt/tags/tag71.xml><?xml version="1.0" encoding="utf-8"?>
<p:tagLst xmlns:a="http://schemas.openxmlformats.org/drawingml/2006/main" xmlns:r="http://schemas.openxmlformats.org/officeDocument/2006/relationships" xmlns:p="http://schemas.openxmlformats.org/presentationml/2006/main">
  <p:tag name="DVSHAPEID" val="b8S2vMJWytml7Jembr1lrk"/>
</p:tagLst>
</file>

<file path=ppt/tags/tag72.xml><?xml version="1.0" encoding="utf-8"?>
<p:tagLst xmlns:a="http://schemas.openxmlformats.org/drawingml/2006/main" xmlns:r="http://schemas.openxmlformats.org/officeDocument/2006/relationships" xmlns:p="http://schemas.openxmlformats.org/presentationml/2006/main">
  <p:tag name="DVSHAPEID" val="sMGbsSS8DE92HY2AThg12S"/>
</p:tagLst>
</file>

<file path=ppt/tags/tag73.xml><?xml version="1.0" encoding="utf-8"?>
<p:tagLst xmlns:a="http://schemas.openxmlformats.org/drawingml/2006/main" xmlns:r="http://schemas.openxmlformats.org/officeDocument/2006/relationships" xmlns:p="http://schemas.openxmlformats.org/presentationml/2006/main">
  <p:tag name="DVSHAPEID" val="9NDgYKzsG2nRF5mkjQ4qPH"/>
</p:tagLst>
</file>

<file path=ppt/tags/tag74.xml><?xml version="1.0" encoding="utf-8"?>
<p:tagLst xmlns:a="http://schemas.openxmlformats.org/drawingml/2006/main" xmlns:r="http://schemas.openxmlformats.org/officeDocument/2006/relationships" xmlns:p="http://schemas.openxmlformats.org/presentationml/2006/main">
  <p:tag name="DVSHAPEID" val="b52fjByK5qhzDTxcU7zbY7"/>
</p:tagLst>
</file>

<file path=ppt/tags/tag75.xml><?xml version="1.0" encoding="utf-8"?>
<p:tagLst xmlns:a="http://schemas.openxmlformats.org/drawingml/2006/main" xmlns:r="http://schemas.openxmlformats.org/officeDocument/2006/relationships" xmlns:p="http://schemas.openxmlformats.org/presentationml/2006/main">
  <p:tag name="DVSHAPEID" val="FPjXdzXpWC3rBydIrXUWXW"/>
</p:tagLst>
</file>

<file path=ppt/tags/tag76.xml><?xml version="1.0" encoding="utf-8"?>
<p:tagLst xmlns:a="http://schemas.openxmlformats.org/drawingml/2006/main" xmlns:r="http://schemas.openxmlformats.org/officeDocument/2006/relationships" xmlns:p="http://schemas.openxmlformats.org/presentationml/2006/main">
  <p:tag name="DVSHAPEID" val="z5stM6WWQEJ4pcWmnYMGtF"/>
</p:tagLst>
</file>

<file path=ppt/tags/tag77.xml><?xml version="1.0" encoding="utf-8"?>
<p:tagLst xmlns:a="http://schemas.openxmlformats.org/drawingml/2006/main" xmlns:r="http://schemas.openxmlformats.org/officeDocument/2006/relationships" xmlns:p="http://schemas.openxmlformats.org/presentationml/2006/main">
  <p:tag name="DVSHAPEID" val="wbhZYcGBh2aIgduKMRs0Lp"/>
</p:tagLst>
</file>

<file path=ppt/tags/tag78.xml><?xml version="1.0" encoding="utf-8"?>
<p:tagLst xmlns:a="http://schemas.openxmlformats.org/drawingml/2006/main" xmlns:r="http://schemas.openxmlformats.org/officeDocument/2006/relationships" xmlns:p="http://schemas.openxmlformats.org/presentationml/2006/main">
  <p:tag name="DVSHAPEID" val="Ix81M4AV9htTzhcN8KffmG"/>
</p:tagLst>
</file>

<file path=ppt/tags/tag79.xml><?xml version="1.0" encoding="utf-8"?>
<p:tagLst xmlns:a="http://schemas.openxmlformats.org/drawingml/2006/main" xmlns:r="http://schemas.openxmlformats.org/officeDocument/2006/relationships" xmlns:p="http://schemas.openxmlformats.org/presentationml/2006/main">
  <p:tag name="DVSHAPEID" val="UHWIRDcVdsU7sJQXpB0mTS"/>
</p:tagLst>
</file>

<file path=ppt/tags/tag8.xml><?xml version="1.0" encoding="utf-8"?>
<p:tagLst xmlns:a="http://schemas.openxmlformats.org/drawingml/2006/main" xmlns:r="http://schemas.openxmlformats.org/officeDocument/2006/relationships" xmlns:p="http://schemas.openxmlformats.org/presentationml/2006/main">
  <p:tag name="DVSHAPEID" val="lOEK30vouiUuioFHFipVTx"/>
</p:tagLst>
</file>

<file path=ppt/tags/tag80.xml><?xml version="1.0" encoding="utf-8"?>
<p:tagLst xmlns:a="http://schemas.openxmlformats.org/drawingml/2006/main" xmlns:r="http://schemas.openxmlformats.org/officeDocument/2006/relationships" xmlns:p="http://schemas.openxmlformats.org/presentationml/2006/main">
  <p:tag name="DVSHAPEID" val="emEdyZJIKv21Dr43dXId30"/>
</p:tagLst>
</file>

<file path=ppt/tags/tag81.xml><?xml version="1.0" encoding="utf-8"?>
<p:tagLst xmlns:a="http://schemas.openxmlformats.org/drawingml/2006/main" xmlns:r="http://schemas.openxmlformats.org/officeDocument/2006/relationships" xmlns:p="http://schemas.openxmlformats.org/presentationml/2006/main">
  <p:tag name="DVSHAPEID" val="WC9cDclrsRA3LydF3kBMYx"/>
</p:tagLst>
</file>

<file path=ppt/tags/tag82.xml><?xml version="1.0" encoding="utf-8"?>
<p:tagLst xmlns:a="http://schemas.openxmlformats.org/drawingml/2006/main" xmlns:r="http://schemas.openxmlformats.org/officeDocument/2006/relationships" xmlns:p="http://schemas.openxmlformats.org/presentationml/2006/main">
  <p:tag name="DVSHAPEID" val="p83UIuzOmwXE8mo5oFY0eA"/>
</p:tagLst>
</file>

<file path=ppt/tags/tag83.xml><?xml version="1.0" encoding="utf-8"?>
<p:tagLst xmlns:a="http://schemas.openxmlformats.org/drawingml/2006/main" xmlns:r="http://schemas.openxmlformats.org/officeDocument/2006/relationships" xmlns:p="http://schemas.openxmlformats.org/presentationml/2006/main">
  <p:tag name="DVSHAPEID" val="u6tM92RYjqMp1HhYTHSS3W"/>
</p:tagLst>
</file>

<file path=ppt/tags/tag84.xml><?xml version="1.0" encoding="utf-8"?>
<p:tagLst xmlns:a="http://schemas.openxmlformats.org/drawingml/2006/main" xmlns:r="http://schemas.openxmlformats.org/officeDocument/2006/relationships" xmlns:p="http://schemas.openxmlformats.org/presentationml/2006/main">
  <p:tag name="DVSHAPEID" val="oy9rXQIrblYGGmAfqOLO3X"/>
</p:tagLst>
</file>

<file path=ppt/tags/tag85.xml><?xml version="1.0" encoding="utf-8"?>
<p:tagLst xmlns:a="http://schemas.openxmlformats.org/drawingml/2006/main" xmlns:r="http://schemas.openxmlformats.org/officeDocument/2006/relationships" xmlns:p="http://schemas.openxmlformats.org/presentationml/2006/main">
  <p:tag name="DVSHAPEID" val="6yTrahtemzT3q3SkAqStF6"/>
</p:tagLst>
</file>

<file path=ppt/tags/tag9.xml><?xml version="1.0" encoding="utf-8"?>
<p:tagLst xmlns:a="http://schemas.openxmlformats.org/drawingml/2006/main" xmlns:r="http://schemas.openxmlformats.org/officeDocument/2006/relationships" xmlns:p="http://schemas.openxmlformats.org/presentationml/2006/main">
  <p:tag name="DVSHAPEID" val="tSBe8AluanObHmNEjgxuRF"/>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1034</TotalTime>
  <Words>909</Words>
  <Application>Microsoft Office PowerPoint</Application>
  <PresentationFormat>Custom</PresentationFormat>
  <Paragraphs>155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Owner</dc:creator>
  <cp:lastModifiedBy>Reviewer</cp:lastModifiedBy>
  <cp:revision>34</cp:revision>
  <dcterms:created xsi:type="dcterms:W3CDTF">2012-07-27T17:59:39Z</dcterms:created>
  <dcterms:modified xsi:type="dcterms:W3CDTF">2012-10-10T21:15:44Z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Google.Documents.DocumentId">
    <vt:lpwstr>1hPGj4UY8hldv049GszT_OFzl0ENG-4jHk-zrqv_tH5A</vt:lpwstr>
  </property>
  <property fmtid="{D5CDD505-2E9C-101B-9397-08002B2CF9AE}" pid="3" name="Google.Documents.RevisionId">
    <vt:lpwstr>07163200941629338259</vt:lpwstr>
  </property>
  <property fmtid="{D5CDD505-2E9C-101B-9397-08002B2CF9AE}" pid="4" name="Google.Documents.PreviousRevisionId">
    <vt:lpwstr>15154039721826599928</vt:lpwstr>
  </property>
  <property fmtid="{D5CDD505-2E9C-101B-9397-08002B2CF9AE}" pid="5" name="Google.Documents.PluginVersion">
    <vt:lpwstr>2.0.2662.553</vt:lpwstr>
  </property>
  <property fmtid="{D5CDD505-2E9C-101B-9397-08002B2CF9AE}" pid="6" name="Google.Documents.MergeIncapabilityFlags">
    <vt:i4>0</vt:i4>
  </property>
  <property fmtid="{D5CDD505-2E9C-101B-9397-08002B2CF9AE}" pid="7" name="Google.Documents.Tracking">
    <vt:lpwstr>true</vt:lpwstr>
  </property>
</Properties>
</file>